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5"/>
  </p:handoutMasterIdLst>
  <p:sldIdLst>
    <p:sldId id="262" r:id="rId2"/>
    <p:sldId id="263" r:id="rId3"/>
    <p:sldId id="296" r:id="rId4"/>
    <p:sldId id="299" r:id="rId5"/>
    <p:sldId id="300" r:id="rId6"/>
    <p:sldId id="297" r:id="rId7"/>
    <p:sldId id="298" r:id="rId8"/>
    <p:sldId id="264" r:id="rId9"/>
    <p:sldId id="302" r:id="rId10"/>
    <p:sldId id="304" r:id="rId11"/>
    <p:sldId id="305" r:id="rId12"/>
    <p:sldId id="271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C2B39-586A-4E9A-99CB-9F8F55CC6911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D69FB-8FAF-4A94-9D63-C720AD245C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 smtClean="0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8BFBFB68-8C59-4F93-8ECF-07464F62292A}" type="datetimeFigureOut">
              <a:rPr lang="en-US" smtClean="0"/>
              <a:pPr/>
              <a:t>3/20/2010</a:t>
            </a:fld>
            <a:endParaRPr 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image" Target="../media/image3.png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Calculating with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Money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&amp;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Shopping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6626" name="Picture 2" descr="Smiley Cartoon Star Clipart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2000240"/>
            <a:ext cx="714380" cy="72043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42910" y="2000240"/>
            <a:ext cx="314327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Choose a level</a:t>
            </a:r>
            <a:endParaRPr lang="en-US" sz="3600" dirty="0"/>
          </a:p>
        </p:txBody>
      </p:sp>
      <p:pic>
        <p:nvPicPr>
          <p:cNvPr id="25" name="Picture 24" descr="2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6248" y="2786058"/>
            <a:ext cx="1444633" cy="737555"/>
          </a:xfrm>
          <a:prstGeom prst="rect">
            <a:avLst/>
          </a:prstGeom>
        </p:spPr>
      </p:pic>
      <p:pic>
        <p:nvPicPr>
          <p:cNvPr id="26" name="Picture 25" descr="3.png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286248" y="3643314"/>
            <a:ext cx="2157806" cy="731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Dita</a:t>
            </a:r>
            <a:r>
              <a:rPr lang="en-GB" sz="2000" dirty="0" smtClean="0"/>
              <a:t> wants to buy at least two different fruits and two different vegetables.</a:t>
            </a:r>
          </a:p>
          <a:p>
            <a:endParaRPr lang="en-GB" sz="2000" dirty="0" smtClean="0"/>
          </a:p>
          <a:p>
            <a:r>
              <a:rPr lang="en-GB" sz="2000" dirty="0" smtClean="0"/>
              <a:t>Write down 3 possible combinations, trying to keep the cost as low as possible.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Dita</a:t>
            </a:r>
            <a:r>
              <a:rPr lang="en-GB" sz="2000" dirty="0" smtClean="0"/>
              <a:t> has £10 to spend on fruit and vegetables for one week.</a:t>
            </a:r>
          </a:p>
          <a:p>
            <a:endParaRPr lang="en-GB" sz="2000" dirty="0" smtClean="0"/>
          </a:p>
          <a:p>
            <a:r>
              <a:rPr lang="en-GB" sz="2000" dirty="0" smtClean="0"/>
              <a:t>Show one way of buying fruit and vegetables so that she has 5-a-day for one week.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  <p:sp>
        <p:nvSpPr>
          <p:cNvPr id="6" name="TextBox 5">
            <a:hlinkClick r:id="" action="ppaction://hlinkshowjump?jump=firstslide"/>
          </p:cNvPr>
          <p:cNvSpPr txBox="1"/>
          <p:nvPr/>
        </p:nvSpPr>
        <p:spPr>
          <a:xfrm>
            <a:off x="6929454" y="6000768"/>
            <a:ext cx="185738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End of Problem</a:t>
            </a:r>
          </a:p>
          <a:p>
            <a:pPr algn="ctr"/>
            <a:r>
              <a:rPr lang="en-GB" dirty="0" smtClean="0"/>
              <a:t>Return to Menu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Calculating with </a:t>
            </a:r>
            <a:b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Money &amp; Shopping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429132"/>
            <a:ext cx="7772400" cy="900122"/>
          </a:xfrm>
        </p:spPr>
        <p:txBody>
          <a:bodyPr/>
          <a:lstStyle/>
          <a:p>
            <a:r>
              <a:rPr lang="en-GB" dirty="0" smtClean="0"/>
              <a:t>3 Star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Dita</a:t>
            </a:r>
            <a:r>
              <a:rPr lang="en-GB" sz="2000" dirty="0" smtClean="0"/>
              <a:t> has £10 to spend on fruit and vegetables for one week.</a:t>
            </a:r>
          </a:p>
          <a:p>
            <a:r>
              <a:rPr lang="en-GB" sz="2000" dirty="0" smtClean="0"/>
              <a:t>She wants to buy at least two different fruits and two different vegetables.</a:t>
            </a:r>
          </a:p>
          <a:p>
            <a:endParaRPr lang="en-GB" sz="2000" dirty="0" smtClean="0"/>
          </a:p>
          <a:p>
            <a:r>
              <a:rPr lang="en-GB" sz="2000" dirty="0" smtClean="0"/>
              <a:t>Show one way of buying fruit and vegetables so that </a:t>
            </a:r>
          </a:p>
          <a:p>
            <a:r>
              <a:rPr lang="en-GB" sz="2000" dirty="0" smtClean="0"/>
              <a:t>she has 5-a-day for one week.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  <p:sp>
        <p:nvSpPr>
          <p:cNvPr id="6" name="TextBox 5">
            <a:hlinkClick r:id="" action="ppaction://hlinkshowjump?jump=firstslide"/>
          </p:cNvPr>
          <p:cNvSpPr txBox="1"/>
          <p:nvPr/>
        </p:nvSpPr>
        <p:spPr>
          <a:xfrm>
            <a:off x="6929454" y="6000768"/>
            <a:ext cx="185738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End of Problem</a:t>
            </a:r>
          </a:p>
          <a:p>
            <a:pPr algn="ctr"/>
            <a:r>
              <a:rPr lang="en-GB" dirty="0" smtClean="0"/>
              <a:t>Return to Menu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Calculating with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Money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&amp; </a:t>
            </a: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Shopping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429132"/>
            <a:ext cx="7772400" cy="900122"/>
          </a:xfrm>
        </p:spPr>
        <p:txBody>
          <a:bodyPr/>
          <a:lstStyle/>
          <a:p>
            <a:r>
              <a:rPr lang="en-GB" dirty="0" smtClean="0"/>
              <a:t>1 Star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 apples and 3 cauliflowers would count as 5 portions.</a:t>
            </a:r>
          </a:p>
          <a:p>
            <a:endParaRPr lang="en-GB" sz="2000" dirty="0" smtClean="0"/>
          </a:p>
          <a:p>
            <a:r>
              <a:rPr lang="en-GB" sz="2000" dirty="0" smtClean="0"/>
              <a:t>How much would this cost each day?</a:t>
            </a:r>
          </a:p>
          <a:p>
            <a:r>
              <a:rPr lang="en-GB" sz="2000" dirty="0" smtClean="0"/>
              <a:t>How much would this cost in a week?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 orange, 1 banana, 1 cauliflower and 2 portions of Broccoli would count as 5 portions.</a:t>
            </a:r>
          </a:p>
          <a:p>
            <a:endParaRPr lang="en-GB" sz="2000" dirty="0" smtClean="0"/>
          </a:p>
          <a:p>
            <a:r>
              <a:rPr lang="en-GB" sz="2000" dirty="0" smtClean="0"/>
              <a:t>How much would this cost each day?</a:t>
            </a:r>
          </a:p>
          <a:p>
            <a:r>
              <a:rPr lang="en-GB" sz="2000" dirty="0" smtClean="0"/>
              <a:t>How much would this cost in a week?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Write down 4 other possible combinations of fruit and vegetables and calculate:</a:t>
            </a:r>
          </a:p>
          <a:p>
            <a:endParaRPr lang="en-GB" sz="2000" dirty="0" smtClean="0"/>
          </a:p>
          <a:p>
            <a:r>
              <a:rPr lang="en-GB" sz="2000" dirty="0" smtClean="0"/>
              <a:t>How much would each cost each day?</a:t>
            </a:r>
          </a:p>
          <a:p>
            <a:r>
              <a:rPr lang="en-GB" sz="2000" dirty="0" smtClean="0"/>
              <a:t>How much would each cost in a week?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Dita</a:t>
            </a:r>
            <a:r>
              <a:rPr lang="en-GB" sz="2000" dirty="0" smtClean="0"/>
              <a:t> wants to buy at least two different fruits and two different vegetables.</a:t>
            </a:r>
          </a:p>
          <a:p>
            <a:endParaRPr lang="en-GB" sz="2000" dirty="0" smtClean="0"/>
          </a:p>
          <a:p>
            <a:r>
              <a:rPr lang="en-GB" sz="2000" dirty="0" smtClean="0"/>
              <a:t>Write down 3 possible combinations, trying to keep the cost as low as possible.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Dita</a:t>
            </a:r>
            <a:r>
              <a:rPr lang="en-GB" sz="2000" dirty="0" smtClean="0"/>
              <a:t> has £10 to spend on fruit and vegetables for one week.</a:t>
            </a:r>
          </a:p>
          <a:p>
            <a:endParaRPr lang="en-GB" sz="2000" dirty="0" smtClean="0"/>
          </a:p>
          <a:p>
            <a:r>
              <a:rPr lang="en-GB" sz="2000" dirty="0" smtClean="0"/>
              <a:t>Show one way of buying fruit and vegetables so that she has 5-a-day for one week.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  <p:sp>
        <p:nvSpPr>
          <p:cNvPr id="6" name="TextBox 5">
            <a:hlinkClick r:id="" action="ppaction://hlinkshowjump?jump=firstslide"/>
          </p:cNvPr>
          <p:cNvSpPr txBox="1"/>
          <p:nvPr/>
        </p:nvSpPr>
        <p:spPr>
          <a:xfrm>
            <a:off x="6929454" y="6000768"/>
            <a:ext cx="1857388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End of Problem</a:t>
            </a:r>
          </a:p>
          <a:p>
            <a:pPr algn="ctr"/>
            <a:r>
              <a:rPr lang="en-GB" dirty="0" smtClean="0"/>
              <a:t>Return to Menu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Calculating with </a:t>
            </a:r>
            <a:b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Money &amp; Shopping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429132"/>
            <a:ext cx="7772400" cy="900122"/>
          </a:xfrm>
        </p:spPr>
        <p:txBody>
          <a:bodyPr/>
          <a:lstStyle/>
          <a:p>
            <a:r>
              <a:rPr lang="en-GB" dirty="0" smtClean="0"/>
              <a:t>2 Star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000108"/>
            <a:ext cx="3714776" cy="3453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71472" y="357166"/>
            <a:ext cx="785818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/>
              <a:t>Her is part of a price list for a fruit and vegetable stall.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572008"/>
            <a:ext cx="80724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 orange, 1 banana, 1 cauliflower and 2 portions of Broccoli would count as 5 portions.</a:t>
            </a:r>
          </a:p>
          <a:p>
            <a:endParaRPr lang="en-GB" sz="2000" dirty="0" smtClean="0"/>
          </a:p>
          <a:p>
            <a:r>
              <a:rPr lang="en-GB" sz="2000" dirty="0" smtClean="0"/>
              <a:t>How much would this cost each day?</a:t>
            </a:r>
          </a:p>
          <a:p>
            <a:r>
              <a:rPr lang="en-GB" sz="2000" dirty="0" smtClean="0"/>
              <a:t>How much would this cost in a week?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29124" y="1000108"/>
            <a:ext cx="407196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government says we should eat 5 portions of fruit and vegetables every day.</a:t>
            </a:r>
          </a:p>
          <a:p>
            <a:endParaRPr lang="en-GB" sz="2000" dirty="0" smtClean="0"/>
          </a:p>
          <a:p>
            <a:r>
              <a:rPr lang="en-GB" sz="2000" dirty="0" smtClean="0"/>
              <a:t>A portion is an item of fruit or 100g of vegetables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273</TotalTime>
  <Words>704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Brooklet</vt:lpstr>
      <vt:lpstr>Calculating with  Money &amp; Shopping</vt:lpstr>
      <vt:lpstr>Calculating with  Money &amp; Shopping</vt:lpstr>
      <vt:lpstr>Slide 3</vt:lpstr>
      <vt:lpstr>Slide 4</vt:lpstr>
      <vt:lpstr>Slide 5</vt:lpstr>
      <vt:lpstr>Slide 6</vt:lpstr>
      <vt:lpstr>Slide 7</vt:lpstr>
      <vt:lpstr>Calculating with  Money &amp; Shopping</vt:lpstr>
      <vt:lpstr>Slide 9</vt:lpstr>
      <vt:lpstr>Slide 10</vt:lpstr>
      <vt:lpstr>Slide 11</vt:lpstr>
      <vt:lpstr>Calculating with  Money &amp; Shopping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19</cp:revision>
  <dcterms:created xsi:type="dcterms:W3CDTF">2010-03-16T17:53:16Z</dcterms:created>
  <dcterms:modified xsi:type="dcterms:W3CDTF">2010-03-20T20:25:12Z</dcterms:modified>
</cp:coreProperties>
</file>