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notesSlides/notesSlide9.xml" ContentType="application/vnd.openxmlformats-officedocument.presentationml.notesSlide+xml"/>
  <Override PartName="/ppt/slides/slide35.xml" ContentType="application/vnd.openxmlformats-officedocument.presentationml.slide+xml"/>
  <Override PartName="/docProps/app.xml" ContentType="application/vnd.openxmlformats-officedocument.extended-properties+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Override PartName="/ppt/commentAuthors.xml" ContentType="application/vnd.openxmlformats-officedocument.presentationml.commentAuthors+xml"/>
  <Override PartName="/ppt/slides/slide3.xml" ContentType="application/vnd.openxmlformats-officedocument.presentationml.slide+xml"/>
  <Override PartName="/ppt/slides/slide4.xml" ContentType="application/vnd.openxmlformats-officedocument.presentationml.slide+xml"/>
  <Default Extension="png" ContentType="image/png"/>
  <Override PartName="/ppt/slides/slide27.xml" ContentType="application/vnd.openxmlformats-officedocument.presentationml.slide+xml"/>
  <Default Extension="tiff" ContentType="image/tiff"/>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tags/tag1.xml" ContentType="application/vnd.openxmlformats-officedocument.presentationml.tags+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gif" ContentType="image/gif"/>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Lst>
  <p:notesMasterIdLst>
    <p:notesMasterId r:id="rId42"/>
  </p:notesMasterIdLst>
  <p:sldIdLst>
    <p:sldId id="273" r:id="rId2"/>
    <p:sldId id="361" r:id="rId3"/>
    <p:sldId id="355" r:id="rId4"/>
    <p:sldId id="356" r:id="rId5"/>
    <p:sldId id="357" r:id="rId6"/>
    <p:sldId id="358" r:id="rId7"/>
    <p:sldId id="362" r:id="rId8"/>
    <p:sldId id="364" r:id="rId9"/>
    <p:sldId id="334" r:id="rId10"/>
    <p:sldId id="331" r:id="rId11"/>
    <p:sldId id="366" r:id="rId12"/>
    <p:sldId id="319" r:id="rId13"/>
    <p:sldId id="281" r:id="rId14"/>
    <p:sldId id="326" r:id="rId15"/>
    <p:sldId id="320" r:id="rId16"/>
    <p:sldId id="351" r:id="rId17"/>
    <p:sldId id="321" r:id="rId18"/>
    <p:sldId id="324" r:id="rId19"/>
    <p:sldId id="353" r:id="rId20"/>
    <p:sldId id="348" r:id="rId21"/>
    <p:sldId id="354" r:id="rId22"/>
    <p:sldId id="352" r:id="rId23"/>
    <p:sldId id="360" r:id="rId24"/>
    <p:sldId id="367" r:id="rId25"/>
    <p:sldId id="368" r:id="rId26"/>
    <p:sldId id="336" r:id="rId27"/>
    <p:sldId id="337" r:id="rId28"/>
    <p:sldId id="338" r:id="rId29"/>
    <p:sldId id="340" r:id="rId30"/>
    <p:sldId id="341" r:id="rId31"/>
    <p:sldId id="342" r:id="rId32"/>
    <p:sldId id="343" r:id="rId33"/>
    <p:sldId id="339" r:id="rId34"/>
    <p:sldId id="344" r:id="rId35"/>
    <p:sldId id="359" r:id="rId36"/>
    <p:sldId id="345" r:id="rId37"/>
    <p:sldId id="346" r:id="rId38"/>
    <p:sldId id="349" r:id="rId39"/>
    <p:sldId id="350" r:id="rId40"/>
    <p:sldId id="347" r:id="rId41"/>
  </p:sldIdLst>
  <p:sldSz cx="9144000" cy="6858000" type="screen4x3"/>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p14:section name="Default Section" id="{60BB48AA-91C6-4A94-BF87-587572CEC14D}">
          <p14:sldIdLst>
            <p14:sldId id="273"/>
            <p14:sldId id="331"/>
            <p14:sldId id="317"/>
            <p14:sldId id="281"/>
            <p14:sldId id="326"/>
            <p14:sldId id="325"/>
            <p14:sldId id="327"/>
            <p14:sldId id="319"/>
            <p14:sldId id="320"/>
            <p14:sldId id="334"/>
            <p14:sldId id="321"/>
            <p14:sldId id="324"/>
            <p14:sldId id="335"/>
            <p14:sldId id="348"/>
            <p14:sldId id="336"/>
            <p14:sldId id="337"/>
            <p14:sldId id="338"/>
            <p14:sldId id="340"/>
            <p14:sldId id="341"/>
            <p14:sldId id="342"/>
            <p14:sldId id="343"/>
            <p14:sldId id="339"/>
            <p14:sldId id="344"/>
            <p14:sldId id="345"/>
            <p14:sldId id="346"/>
            <p14:sldId id="349"/>
            <p14:sldId id="350"/>
            <p14:sldId id="347"/>
          </p14:sldIdLst>
        </p14:section>
      </p14:section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christophe" initials="c" lastIdx="1" clrIdx="0"/>
  <p:cmAuthor id="1" name="helander" initials="h" lastIdx="1" clrIdx="1"/>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0000"/>
    <a:srgbClr val="DADDE0"/>
    <a:srgbClr val="8D9E20"/>
    <a:srgbClr val="FBB034"/>
    <a:srgbClr val="FF9933"/>
    <a:srgbClr val="FFCC00"/>
    <a:srgbClr val="000000"/>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9640" autoAdjust="0"/>
    <p:restoredTop sz="78070" autoAdjust="0"/>
  </p:normalViewPr>
  <p:slideViewPr>
    <p:cSldViewPr snapToGrid="0">
      <p:cViewPr varScale="1">
        <p:scale>
          <a:sx n="91" d="100"/>
          <a:sy n="91" d="100"/>
        </p:scale>
        <p:origin x="-1088"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64"/>
    </p:cViewPr>
  </p:sorter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printerSettings" Target="printerSettings/printerSettings1.bin"/><Relationship Id="rId25" Type="http://schemas.openxmlformats.org/officeDocument/2006/relationships/slide" Target="slides/slide24.xml"/><Relationship Id="rId10" Type="http://schemas.openxmlformats.org/officeDocument/2006/relationships/slide" Target="slides/slide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commentAuthors" Target="commentAuthors.xml"/><Relationship Id="rId42" Type="http://schemas.openxmlformats.org/officeDocument/2006/relationships/notesMaster" Target="notesMasters/notesMaster1.xml"/><Relationship Id="rId6" Type="http://schemas.openxmlformats.org/officeDocument/2006/relationships/slide" Target="slides/slide5.xml"/><Relationship Id="rId49" Type="http://schemas.openxmlformats.org/officeDocument/2006/relationships/tableStyles" Target="tableStyles.xml"/><Relationship Id="rId44" Type="http://schemas.openxmlformats.org/officeDocument/2006/relationships/tags" Target="tags/tag1.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presProps" Target="presProps.xml"/><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viewProps" Target="viewProps.xml"/><Relationship Id="rId48" Type="http://schemas.openxmlformats.org/officeDocument/2006/relationships/theme" Target="theme/theme1.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A3B128-E09D-491C-B840-DB8C264A8EFA}" type="datetimeFigureOut">
              <a:rPr lang="en-US" smtClean="0"/>
              <a:pPr/>
              <a:t>12/2/10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F2277D-4E65-471B-8FDC-312617F5EA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13987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44588" y="684213"/>
            <a:ext cx="4570412" cy="3429000"/>
          </a:xfrm>
          <a:ln/>
        </p:spPr>
      </p:sp>
      <p:sp>
        <p:nvSpPr>
          <p:cNvPr id="72706" name="Rectangle 3"/>
          <p:cNvSpPr>
            <a:spLocks noGrp="1" noChangeArrowheads="1"/>
          </p:cNvSpPr>
          <p:nvPr>
            <p:ph type="body" idx="1"/>
          </p:nvPr>
        </p:nvSpPr>
        <p:spPr>
          <a:xfrm>
            <a:off x="686099" y="4343705"/>
            <a:ext cx="5485805" cy="4113891"/>
          </a:xfrm>
          <a:noFill/>
          <a:ln/>
        </p:spPr>
        <p:txBody>
          <a:bodyPr/>
          <a:lstStyle/>
          <a:p>
            <a:r>
              <a:rPr lang="en-US" sz="1100" b="1" dirty="0" smtClean="0">
                <a:latin typeface="Lucida Grande" charset="0"/>
                <a:ea typeface="Lucida Grande" charset="0"/>
                <a:cs typeface="Lucida Grande" charset="0"/>
                <a:sym typeface="Lucida Grande" charset="0"/>
              </a:rPr>
              <a:t>TECHNOLOGY TRENDS/1</a:t>
            </a:r>
          </a:p>
          <a:p>
            <a:endParaRPr lang="en-US" sz="1100" dirty="0" smtClean="0">
              <a:latin typeface="Lucida Grande" charset="0"/>
              <a:ea typeface="Lucida Grande" charset="0"/>
              <a:cs typeface="Lucida Grande" charset="0"/>
              <a:sym typeface="Lucida Grande" charset="0"/>
            </a:endParaRPr>
          </a:p>
          <a:p>
            <a:r>
              <a:rPr lang="en-US" sz="1100" dirty="0" smtClean="0">
                <a:latin typeface="Lucida Grande" charset="0"/>
                <a:ea typeface="Lucida Grande" charset="0"/>
                <a:cs typeface="Lucida Grande" charset="0"/>
                <a:sym typeface="Lucida Grande" charset="0"/>
              </a:rPr>
              <a:t>First, </a:t>
            </a:r>
            <a:r>
              <a:rPr lang="en-US" sz="1100" dirty="0" smtClean="0"/>
              <a:t>the distinction is blurring between content and applications.  For example, before you would view an auto website online; now you can also configure your car, schedule a test drive and purchase.  This is one example of the engaging experiences consumers have come to expect.</a:t>
            </a:r>
          </a:p>
          <a:p>
            <a:endParaRPr lang="en-US" sz="1100" dirty="0" smtClean="0"/>
          </a:p>
          <a:p>
            <a:r>
              <a:rPr lang="en-US" sz="1100" dirty="0" smtClean="0"/>
              <a:t>Therefore, companies need to be able to do more with their information and assets, more easily and more quickly.  They need to be able to take content and manipulate it, use it for commerce or critical business through applications.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marL="331788" indent="-331788">
              <a:spcBef>
                <a:spcPct val="0"/>
              </a:spcBef>
              <a:buFont typeface="Symbol" pitchFamily="18" charset="2"/>
              <a:buChar char=""/>
            </a:pPr>
            <a:r>
              <a:rPr lang="en-US" dirty="0" smtClean="0">
                <a:latin typeface="Times New Roman" pitchFamily="18" charset="0"/>
                <a:ea typeface="MS Mincho" pitchFamily="49" charset="-128"/>
              </a:rPr>
              <a:t>OSP partners to date are listed here – close to 70 industry leaders in the mobile, PC, and TV space</a:t>
            </a:r>
          </a:p>
          <a:p>
            <a:pPr marL="331788" indent="-331788">
              <a:spcBef>
                <a:spcPct val="0"/>
              </a:spcBef>
              <a:buFont typeface="Symbol" pitchFamily="18" charset="2"/>
              <a:buChar char=""/>
            </a:pPr>
            <a:r>
              <a:rPr lang="en-US" dirty="0" smtClean="0">
                <a:latin typeface="Times New Roman" pitchFamily="18" charset="0"/>
                <a:ea typeface="MS Mincho" pitchFamily="49" charset="-128"/>
              </a:rPr>
              <a:t>Span all key parts of the value chain</a:t>
            </a:r>
          </a:p>
          <a:p>
            <a:pPr marL="725488" lvl="1" indent="-276225">
              <a:spcBef>
                <a:spcPct val="0"/>
              </a:spcBef>
              <a:buFont typeface="Courier New" pitchFamily="49" charset="0"/>
              <a:buChar char="o"/>
            </a:pPr>
            <a:r>
              <a:rPr lang="en-US" dirty="0" smtClean="0">
                <a:latin typeface="Times New Roman" pitchFamily="18" charset="0"/>
                <a:ea typeface="MS Mincho" pitchFamily="49" charset="-128"/>
              </a:rPr>
              <a:t>Chipset/silicon vendors </a:t>
            </a:r>
          </a:p>
          <a:p>
            <a:pPr marL="725488" lvl="1" indent="-276225">
              <a:spcBef>
                <a:spcPct val="0"/>
              </a:spcBef>
              <a:buFont typeface="Courier New" pitchFamily="49" charset="0"/>
              <a:buChar char="o"/>
            </a:pPr>
            <a:r>
              <a:rPr lang="en-US" dirty="0" smtClean="0">
                <a:latin typeface="Times New Roman" pitchFamily="18" charset="0"/>
                <a:ea typeface="MS Mincho" pitchFamily="49" charset="-128"/>
              </a:rPr>
              <a:t>World’s leading handset and device OEMs</a:t>
            </a:r>
          </a:p>
          <a:p>
            <a:pPr marL="725488" lvl="1" indent="-276225">
              <a:spcBef>
                <a:spcPct val="0"/>
              </a:spcBef>
              <a:buFont typeface="Courier New" pitchFamily="49" charset="0"/>
              <a:buChar char="o"/>
            </a:pPr>
            <a:r>
              <a:rPr lang="en-US" dirty="0" smtClean="0">
                <a:latin typeface="Times New Roman" pitchFamily="18" charset="0"/>
                <a:ea typeface="MS Mincho" pitchFamily="49" charset="-128"/>
              </a:rPr>
              <a:t>Carriers</a:t>
            </a:r>
          </a:p>
          <a:p>
            <a:pPr marL="725488" lvl="1" indent="-276225">
              <a:spcBef>
                <a:spcPct val="0"/>
              </a:spcBef>
              <a:buFont typeface="Courier New" pitchFamily="49" charset="0"/>
              <a:buChar char="o"/>
            </a:pPr>
            <a:r>
              <a:rPr lang="en-US" dirty="0" smtClean="0">
                <a:latin typeface="Times New Roman" pitchFamily="18" charset="0"/>
                <a:ea typeface="MS Mincho" pitchFamily="49" charset="-128"/>
              </a:rPr>
              <a:t>Content providers</a:t>
            </a:r>
            <a:endParaRPr lang="en-US" dirty="0" smtClean="0">
              <a:ea typeface="ＭＳ Ｐゴシック" pitchFamily="34" charset="-128"/>
            </a:endParaRPr>
          </a:p>
          <a:p>
            <a:pPr marL="331788" indent="-331788"/>
            <a:endParaRPr lang="en-US" dirty="0" smtClean="0"/>
          </a:p>
          <a:p>
            <a:pPr marL="331788" indent="-331788"/>
            <a:r>
              <a:rPr lang="en-US" dirty="0" smtClean="0"/>
              <a:t>We’ve added many new members to the OSP since MAX – continuing to see strong participation by technology partners.  Now focus has recently shifted to seeing a lot more energy on the content partners, who are working with the developer beta of our runtimes to make sure their content works, and to provide improved experiences for those using devices on the Flash Platform.</a:t>
            </a:r>
          </a:p>
        </p:txBody>
      </p:sp>
      <p:sp>
        <p:nvSpPr>
          <p:cNvPr id="274435" name="Slide Number Placeholder 3"/>
          <p:cNvSpPr>
            <a:spLocks noGrp="1"/>
          </p:cNvSpPr>
          <p:nvPr>
            <p:ph type="sldNum" sz="quarter" idx="5"/>
          </p:nvPr>
        </p:nvSpPr>
        <p:spPr>
          <a:noFill/>
        </p:spPr>
        <p:txBody>
          <a:bodyPr/>
          <a:lstStyle/>
          <a:p>
            <a:fld id="{AF2C1478-9E1D-473B-B364-22EDFCBB06A3}" type="slidenum">
              <a:rPr lang="en-US" smtClean="0">
                <a:solidFill>
                  <a:srgbClr val="000000"/>
                </a:solidFill>
                <a:ea typeface="ＭＳ Ｐゴシック" pitchFamily="34" charset="-128"/>
              </a:rPr>
              <a:pPr/>
              <a:t>14</a:t>
            </a:fld>
            <a:endParaRPr lang="en-US" dirty="0" smtClean="0">
              <a:solidFill>
                <a:srgbClr val="000000"/>
              </a:solidFill>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this slide do a demo</a:t>
            </a:r>
            <a:endParaRPr lang="en-US" dirty="0"/>
          </a:p>
        </p:txBody>
      </p:sp>
      <p:sp>
        <p:nvSpPr>
          <p:cNvPr id="4" name="Slide Number Placeholder 3"/>
          <p:cNvSpPr>
            <a:spLocks noGrp="1"/>
          </p:cNvSpPr>
          <p:nvPr>
            <p:ph type="sldNum" sz="quarter" idx="10"/>
          </p:nvPr>
        </p:nvSpPr>
        <p:spPr/>
        <p:txBody>
          <a:bodyPr/>
          <a:lstStyle/>
          <a:p>
            <a:fld id="{3EF2277D-4E65-471B-8FDC-312617F5EA89}"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44588" y="684213"/>
            <a:ext cx="4570412" cy="3429000"/>
          </a:xfrm>
          <a:ln/>
        </p:spPr>
      </p:sp>
      <p:sp>
        <p:nvSpPr>
          <p:cNvPr id="72706" name="Rectangle 3"/>
          <p:cNvSpPr>
            <a:spLocks noGrp="1" noChangeArrowheads="1"/>
          </p:cNvSpPr>
          <p:nvPr>
            <p:ph type="body" idx="1"/>
          </p:nvPr>
        </p:nvSpPr>
        <p:spPr>
          <a:xfrm>
            <a:off x="686099" y="4343705"/>
            <a:ext cx="5485805" cy="4113891"/>
          </a:xfrm>
          <a:noFill/>
          <a:ln/>
        </p:spPr>
        <p:txBody>
          <a:bodyPr/>
          <a:lstStyle/>
          <a:p>
            <a:pPr defTabSz="904978" eaLnBrk="0" fontAlgn="base" hangingPunct="0">
              <a:spcBef>
                <a:spcPts val="641"/>
              </a:spcBef>
              <a:spcAft>
                <a:spcPct val="0"/>
              </a:spcAft>
              <a:defRPr/>
            </a:pPr>
            <a:r>
              <a:rPr lang="en-US" sz="1100" b="1" dirty="0" smtClean="0">
                <a:latin typeface="Lucida Grande" charset="0"/>
                <a:ea typeface="Lucida Grande" charset="0"/>
                <a:cs typeface="Lucida Grande" charset="0"/>
                <a:sym typeface="Lucida Grande" charset="0"/>
              </a:rPr>
              <a:t>TECHNOLOGY TRENDS/2</a:t>
            </a:r>
          </a:p>
          <a:p>
            <a:pPr defTabSz="904978">
              <a:spcBef>
                <a:spcPts val="641"/>
              </a:spcBef>
              <a:defRPr/>
            </a:pPr>
            <a:endParaRPr lang="en-US" sz="1100" dirty="0" smtClean="0">
              <a:latin typeface="Lucida Grande" charset="0"/>
              <a:ea typeface="Lucida Grande" charset="0"/>
              <a:cs typeface="Lucida Grande" charset="0"/>
              <a:sym typeface="Lucida Grande" charset="0"/>
            </a:endParaRPr>
          </a:p>
          <a:p>
            <a:pPr defTabSz="904978">
              <a:spcBef>
                <a:spcPts val="641"/>
              </a:spcBef>
              <a:defRPr/>
            </a:pPr>
            <a:r>
              <a:rPr lang="en-US" sz="1100" dirty="0" smtClean="0">
                <a:latin typeface="Lucida Grande" charset="0"/>
                <a:ea typeface="Lucida Grande" charset="0"/>
                <a:cs typeface="Lucida Grande" charset="0"/>
                <a:sym typeface="Lucida Grande" charset="0"/>
              </a:rPr>
              <a:t>Second, it is no longer enough to </a:t>
            </a:r>
            <a:r>
              <a:rPr lang="en-US" sz="1100" dirty="0" smtClean="0"/>
              <a:t>create incredible things and deliver them across media.  There is an increasing challenge to complete the loop of how that content performs through measurement and optimization.  Companies need to deliver the right content to the right person for maximum business results.</a:t>
            </a:r>
          </a:p>
          <a:p>
            <a:pPr defTabSz="904978">
              <a:spcBef>
                <a:spcPts val="641"/>
              </a:spcBef>
              <a:defRPr/>
            </a:pPr>
            <a:endParaRPr lang="en-US" sz="1100" dirty="0" smtClean="0"/>
          </a:p>
          <a:p>
            <a:pPr defTabSz="904978">
              <a:spcBef>
                <a:spcPts val="641"/>
              </a:spcBef>
              <a:defRPr/>
            </a:pPr>
            <a:r>
              <a:rPr lang="en-US" sz="1100" dirty="0" smtClean="0"/>
              <a:t>This was the motivation behind our acquisition of </a:t>
            </a:r>
            <a:r>
              <a:rPr lang="en-US" sz="1100" dirty="0" err="1" smtClean="0"/>
              <a:t>Omniture</a:t>
            </a:r>
            <a:r>
              <a:rPr lang="en-US" sz="1100" dirty="0" smtClean="0"/>
              <a:t>, which we completed in October 2009, and has been a growing focus across our technologies and products.</a:t>
            </a:r>
          </a:p>
          <a:p>
            <a:pPr>
              <a:spcBef>
                <a:spcPts val="575"/>
              </a:spcBef>
            </a:pPr>
            <a:endParaRPr lang="en-US" sz="800" dirty="0">
              <a:solidFill>
                <a:srgbClr val="000000"/>
              </a:solidFill>
              <a:latin typeface="Lucida Grande" charset="0"/>
              <a:ea typeface="Lucida Grande" charset="0"/>
              <a:cs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44588" y="684213"/>
            <a:ext cx="4570412" cy="3429000"/>
          </a:xfrm>
          <a:ln/>
        </p:spPr>
      </p:sp>
      <p:sp>
        <p:nvSpPr>
          <p:cNvPr id="72706" name="Rectangle 3"/>
          <p:cNvSpPr>
            <a:spLocks noGrp="1" noChangeArrowheads="1"/>
          </p:cNvSpPr>
          <p:nvPr>
            <p:ph type="body" idx="1"/>
          </p:nvPr>
        </p:nvSpPr>
        <p:spPr>
          <a:xfrm>
            <a:off x="686099" y="4343705"/>
            <a:ext cx="5485805" cy="4113891"/>
          </a:xfrm>
          <a:noFill/>
          <a:ln/>
        </p:spPr>
        <p:txBody>
          <a:bodyPr/>
          <a:lstStyle/>
          <a:p>
            <a:pPr defTabSz="864931" eaLnBrk="0" fontAlgn="base" hangingPunct="0">
              <a:spcBef>
                <a:spcPct val="30000"/>
              </a:spcBef>
              <a:spcAft>
                <a:spcPct val="0"/>
              </a:spcAft>
              <a:defRPr/>
            </a:pPr>
            <a:r>
              <a:rPr lang="en-US" sz="1100" b="1" dirty="0" smtClean="0">
                <a:latin typeface="Lucida Grande" charset="0"/>
                <a:ea typeface="Lucida Grande" charset="0"/>
                <a:cs typeface="Lucida Grande" charset="0"/>
                <a:sym typeface="Lucida Grande" charset="0"/>
              </a:rPr>
              <a:t>TECHNOLOGY TRENDS/3</a:t>
            </a:r>
          </a:p>
          <a:p>
            <a:pPr defTabSz="864931" eaLnBrk="0" fontAlgn="base" hangingPunct="0">
              <a:spcBef>
                <a:spcPct val="30000"/>
              </a:spcBef>
              <a:spcAft>
                <a:spcPct val="0"/>
              </a:spcAft>
              <a:defRPr/>
            </a:pPr>
            <a:endParaRPr lang="en-US" sz="1100" b="1" dirty="0" smtClean="0">
              <a:latin typeface="Lucida Grande" charset="0"/>
              <a:ea typeface="Lucida Grande" charset="0"/>
              <a:cs typeface="Lucida Grande" charset="0"/>
              <a:sym typeface="Lucida Grande" charset="0"/>
            </a:endParaRPr>
          </a:p>
          <a:p>
            <a:r>
              <a:rPr lang="en-US" sz="1100" dirty="0" smtClean="0"/>
              <a:t>Finally, the world is quickly evolving from content and applications being custom-designed for one device to needing to move seamlessly across every or any screen in a consumer’s life:  from PCs to </a:t>
            </a:r>
            <a:r>
              <a:rPr lang="en-US" sz="1100" dirty="0" err="1" smtClean="0"/>
              <a:t>smartphones</a:t>
            </a:r>
            <a:r>
              <a:rPr lang="en-US" sz="1100" dirty="0" smtClean="0"/>
              <a:t>, tablets and TVs.</a:t>
            </a:r>
          </a:p>
          <a:p>
            <a:endParaRPr lang="en-US" sz="1100" dirty="0" smtClean="0"/>
          </a:p>
          <a:p>
            <a:r>
              <a:rPr lang="en-US" sz="1100" dirty="0" smtClean="0"/>
              <a:t>People want information when they want it, how they want it – which naturally differs depending on the device, the content, the channel, and the setting.  This adds a lot of complexity for businesses, designers and developers.</a:t>
            </a:r>
          </a:p>
          <a:p>
            <a:pPr>
              <a:spcBef>
                <a:spcPts val="575"/>
              </a:spcBef>
            </a:pPr>
            <a:endParaRPr lang="en-US" sz="1100" dirty="0">
              <a:solidFill>
                <a:srgbClr val="000000"/>
              </a:solidFill>
              <a:latin typeface="Lucida Grande" charset="0"/>
              <a:ea typeface="Lucida Grande"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a:t>
            </a:r>
            <a:r>
              <a:rPr lang="en-US" dirty="0" err="1" smtClean="0"/>
              <a:t>MEPs</a:t>
            </a:r>
            <a:r>
              <a:rPr lang="en-US" dirty="0" smtClean="0"/>
              <a:t> – mention the data paging pattern in particular as it is relevant to mobile development.</a:t>
            </a:r>
            <a:endParaRPr lang="en-US" dirty="0"/>
          </a:p>
        </p:txBody>
      </p:sp>
      <p:sp>
        <p:nvSpPr>
          <p:cNvPr id="4" name="Slide Number Placeholder 3"/>
          <p:cNvSpPr>
            <a:spLocks noGrp="1"/>
          </p:cNvSpPr>
          <p:nvPr>
            <p:ph type="sldNum" sz="quarter" idx="10"/>
          </p:nvPr>
        </p:nvSpPr>
        <p:spPr/>
        <p:txBody>
          <a:bodyPr/>
          <a:lstStyle/>
          <a:p>
            <a:fld id="{3EF2277D-4E65-471B-8FDC-312617F5EA89}"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1143000" y="684213"/>
            <a:ext cx="4573588" cy="3430587"/>
          </a:xfrm>
          <a:ln/>
        </p:spPr>
      </p:sp>
      <p:sp>
        <p:nvSpPr>
          <p:cNvPr id="15363" name="Rectangle 3"/>
          <p:cNvSpPr>
            <a:spLocks noGrp="1" noChangeArrowheads="1"/>
          </p:cNvSpPr>
          <p:nvPr>
            <p:ph type="body" idx="1"/>
          </p:nvPr>
        </p:nvSpPr>
        <p:spPr>
          <a:xfrm>
            <a:off x="686098" y="4343703"/>
            <a:ext cx="5485805" cy="4115405"/>
          </a:xfr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a:lnSpc>
                <a:spcPct val="80000"/>
              </a:lnSpc>
            </a:pPr>
            <a:r>
              <a:rPr lang="en-US" sz="900"/>
              <a:t>Lets have a look at how Flex works and fits into existing infrastructure.</a:t>
            </a:r>
          </a:p>
          <a:p>
            <a:pPr>
              <a:lnSpc>
                <a:spcPct val="80000"/>
              </a:lnSpc>
            </a:pPr>
            <a:endParaRPr lang="en-US" sz="900"/>
          </a:p>
          <a:p>
            <a:pPr>
              <a:lnSpc>
                <a:spcPct val="80000"/>
              </a:lnSpc>
            </a:pPr>
            <a:r>
              <a:rPr lang="en-US" sz="900"/>
              <a:t>First is the application server, Flex uses the existing application server.  If you don’t have one, Macromedia can provide one for you.</a:t>
            </a:r>
          </a:p>
          <a:p>
            <a:pPr>
              <a:lnSpc>
                <a:spcPct val="80000"/>
              </a:lnSpc>
            </a:pPr>
            <a:endParaRPr lang="en-US" sz="900"/>
          </a:p>
          <a:p>
            <a:pPr>
              <a:lnSpc>
                <a:spcPct val="80000"/>
              </a:lnSpc>
            </a:pPr>
            <a:r>
              <a:rPr lang="en-US" sz="900"/>
              <a:t>On top of the application server, sits the Flex Presentation Server.  Flex is broken down into two areas.  A client-side Application Framework and the server-side Run-time services.  </a:t>
            </a:r>
          </a:p>
          <a:p>
            <a:pPr>
              <a:lnSpc>
                <a:spcPct val="80000"/>
              </a:lnSpc>
            </a:pPr>
            <a:endParaRPr lang="en-US" sz="900"/>
          </a:p>
          <a:p>
            <a:pPr>
              <a:lnSpc>
                <a:spcPct val="80000"/>
              </a:lnSpc>
            </a:pPr>
            <a:r>
              <a:rPr lang="en-US" sz="900"/>
              <a:t>The Application Framework consists of </a:t>
            </a:r>
          </a:p>
          <a:p>
            <a:pPr>
              <a:lnSpc>
                <a:spcPct val="80000"/>
              </a:lnSpc>
            </a:pPr>
            <a:r>
              <a:rPr lang="en-US" sz="900"/>
              <a:t>an XML declarative programming  language for laying out and defining rich user experiences, which is code named MXML</a:t>
            </a:r>
          </a:p>
          <a:p>
            <a:pPr>
              <a:lnSpc>
                <a:spcPct val="80000"/>
              </a:lnSpc>
            </a:pPr>
            <a:r>
              <a:rPr lang="en-US" sz="900"/>
              <a:t>ActionScript which is the Flex programming language for procedural programming </a:t>
            </a:r>
          </a:p>
          <a:p>
            <a:pPr>
              <a:lnSpc>
                <a:spcPct val="80000"/>
              </a:lnSpc>
            </a:pPr>
            <a:r>
              <a:rPr lang="en-US" sz="900"/>
              <a:t>The class library, which consists of components like containers &amp; controls and managers for commonly used services. These provide the building blocks for creating great user experiences</a:t>
            </a:r>
          </a:p>
          <a:p>
            <a:pPr>
              <a:lnSpc>
                <a:spcPct val="80000"/>
              </a:lnSpc>
            </a:pPr>
            <a:endParaRPr lang="en-US" sz="900"/>
          </a:p>
          <a:p>
            <a:pPr>
              <a:lnSpc>
                <a:spcPct val="80000"/>
              </a:lnSpc>
            </a:pPr>
            <a:r>
              <a:rPr lang="en-US" sz="900"/>
              <a:t>Flex Run-time Services provide services for Flex</a:t>
            </a:r>
          </a:p>
          <a:p>
            <a:pPr>
              <a:lnSpc>
                <a:spcPct val="80000"/>
              </a:lnSpc>
            </a:pPr>
            <a:r>
              <a:rPr lang="en-US" sz="900"/>
              <a:t>Web Services proxy for interaction between the client and enterprise data sources</a:t>
            </a:r>
          </a:p>
          <a:p>
            <a:pPr>
              <a:lnSpc>
                <a:spcPct val="80000"/>
              </a:lnSpc>
            </a:pPr>
            <a:r>
              <a:rPr lang="en-US" sz="900"/>
              <a:t>Java object connectivity which allows you to invoke methods on local or remote objects</a:t>
            </a:r>
          </a:p>
          <a:p>
            <a:pPr>
              <a:lnSpc>
                <a:spcPct val="80000"/>
              </a:lnSpc>
            </a:pPr>
            <a:r>
              <a:rPr lang="en-US" sz="900"/>
              <a:t>Player detection which detects and locally deploys Flash client as necessary </a:t>
            </a:r>
          </a:p>
          <a:p>
            <a:pPr>
              <a:lnSpc>
                <a:spcPct val="80000"/>
              </a:lnSpc>
            </a:pPr>
            <a:r>
              <a:rPr lang="en-US" sz="900"/>
              <a:t>and performance optimizations like content caching and deferred instantiation.</a:t>
            </a:r>
          </a:p>
          <a:p>
            <a:pPr>
              <a:lnSpc>
                <a:spcPct val="80000"/>
              </a:lnSpc>
            </a:pPr>
            <a:endParaRPr lang="en-US" sz="900"/>
          </a:p>
          <a:p>
            <a:pPr>
              <a:lnSpc>
                <a:spcPct val="80000"/>
              </a:lnSpc>
            </a:pPr>
            <a:r>
              <a:rPr lang="en-US" sz="900"/>
              <a:t>And Flex applications can be built using leading IDEs or text editors.  We’re also working on a new technology, code named Brady, which is based on Dreamweaver MX 2004 and enables visual layout and code editing of Flex applications.</a:t>
            </a:r>
          </a:p>
          <a:p>
            <a:pPr>
              <a:lnSpc>
                <a:spcPct val="80000"/>
              </a:lnSpc>
            </a:pPr>
            <a:endParaRPr lang="en-US" sz="900"/>
          </a:p>
          <a:p>
            <a:pPr>
              <a:lnSpc>
                <a:spcPct val="80000"/>
              </a:lnSpc>
            </a:pPr>
            <a:endParaRPr lang="en-US" sz="900"/>
          </a:p>
          <a:p>
            <a:pPr>
              <a:lnSpc>
                <a:spcPct val="80000"/>
              </a:lnSpc>
            </a:pPr>
            <a:r>
              <a:rPr lang="en-US" sz="900"/>
              <a:t>Note to speaker:  If you click on the “IDEs and text editor” box, that will take you a large screen shot of Flexstore code in Brady.  If you click that image, it will take you back to this slide.  If you click on the Brady box, it will take you to a large screenshot of Brady.  And then if you click on that image it will take you back again.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1031"/>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86493" tIns="43247" rIns="86493" bIns="43247"/>
          <a:lstStyle>
            <a:lvl1pPr eaLnBrk="0" hangingPunct="0">
              <a:defRPr sz="3800">
                <a:solidFill>
                  <a:srgbClr val="FFFFFF"/>
                </a:solidFill>
                <a:latin typeface="Gill Sans" charset="0"/>
                <a:ea typeface="ヒラギノ角ゴ ProN W3" charset="-128"/>
                <a:sym typeface="Gill Sans" charset="0"/>
              </a:defRPr>
            </a:lvl1pPr>
            <a:lvl2pPr marL="742950" indent="-285750" eaLnBrk="0" hangingPunct="0">
              <a:defRPr sz="3800">
                <a:solidFill>
                  <a:srgbClr val="FFFFFF"/>
                </a:solidFill>
                <a:latin typeface="Gill Sans" charset="0"/>
                <a:ea typeface="ヒラギノ角ゴ ProN W3" charset="-128"/>
                <a:sym typeface="Gill Sans" charset="0"/>
              </a:defRPr>
            </a:lvl2pPr>
            <a:lvl3pPr marL="1143000" indent="-228600" eaLnBrk="0" hangingPunct="0">
              <a:defRPr sz="3800">
                <a:solidFill>
                  <a:srgbClr val="FFFFFF"/>
                </a:solidFill>
                <a:latin typeface="Gill Sans" charset="0"/>
                <a:ea typeface="ヒラギノ角ゴ ProN W3" charset="-128"/>
                <a:sym typeface="Gill Sans" charset="0"/>
              </a:defRPr>
            </a:lvl3pPr>
            <a:lvl4pPr marL="1600200" indent="-228600" eaLnBrk="0" hangingPunct="0">
              <a:defRPr sz="3800">
                <a:solidFill>
                  <a:srgbClr val="FFFFFF"/>
                </a:solidFill>
                <a:latin typeface="Gill Sans" charset="0"/>
                <a:ea typeface="ヒラギノ角ゴ ProN W3" charset="-128"/>
                <a:sym typeface="Gill Sans" charset="0"/>
              </a:defRPr>
            </a:lvl4pPr>
            <a:lvl5pPr marL="2057400" indent="-228600" eaLnBrk="0" hangingPunct="0">
              <a:defRPr sz="3800">
                <a:solidFill>
                  <a:srgbClr val="FFFFFF"/>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800">
                <a:solidFill>
                  <a:srgbClr val="FFFFFF"/>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800">
                <a:solidFill>
                  <a:srgbClr val="FFFFFF"/>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800">
                <a:solidFill>
                  <a:srgbClr val="FFFFFF"/>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800">
                <a:solidFill>
                  <a:srgbClr val="FFFFFF"/>
                </a:solidFill>
                <a:latin typeface="Gill Sans" charset="0"/>
                <a:ea typeface="ヒラギノ角ゴ ProN W3" charset="-128"/>
                <a:sym typeface="Gill Sans" charset="0"/>
              </a:defRPr>
            </a:lvl9pPr>
          </a:lstStyle>
          <a:p>
            <a:pPr eaLnBrk="1" hangingPunct="1"/>
            <a:fld id="{B240D085-6E1B-4363-8A26-FF91EA3263ED}" type="slidenum">
              <a:rPr lang="en-US"/>
              <a:pPr eaLnBrk="1" hangingPunct="1"/>
              <a:t>10</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884317" y="8684994"/>
            <a:ext cx="2972115" cy="457435"/>
          </a:xfrm>
          <a:prstGeom prst="rect">
            <a:avLst/>
          </a:prstGeom>
          <a:noFill/>
          <a:ln w="9525">
            <a:noFill/>
            <a:miter lim="800000"/>
            <a:headEnd/>
            <a:tailEnd/>
          </a:ln>
        </p:spPr>
        <p:txBody>
          <a:bodyPr lIns="91409" tIns="45705" rIns="91409" bIns="45705" anchor="b"/>
          <a:lstStyle/>
          <a:p>
            <a:pPr algn="r" defTabSz="896885"/>
            <a:fld id="{FE6785CA-0ECD-4ECD-8DD9-D16967943CC3}" type="slidenum">
              <a:rPr lang="en-US" sz="1200">
                <a:latin typeface="Arial" pitchFamily="34" charset="0"/>
                <a:cs typeface="Arial" pitchFamily="34" charset="0"/>
              </a:rPr>
              <a:pPr algn="r" defTabSz="896885"/>
              <a:t>11</a:t>
            </a:fld>
            <a:endParaRPr lang="en-US" sz="1200" dirty="0">
              <a:latin typeface="Arial" pitchFamily="34" charset="0"/>
              <a:cs typeface="Arial" pitchFamily="34" charset="0"/>
            </a:endParaRPr>
          </a:p>
        </p:txBody>
      </p:sp>
      <p:sp>
        <p:nvSpPr>
          <p:cNvPr id="210947" name="Rectangle 2"/>
          <p:cNvSpPr>
            <a:spLocks noGrp="1" noRot="1" noChangeAspect="1" noChangeArrowheads="1" noTextEdit="1"/>
          </p:cNvSpPr>
          <p:nvPr>
            <p:ph type="sldImg"/>
          </p:nvPr>
        </p:nvSpPr>
        <p:spPr>
          <a:xfrm>
            <a:off x="1144588" y="684213"/>
            <a:ext cx="4568825" cy="3427412"/>
          </a:xfrm>
          <a:solidFill>
            <a:srgbClr val="FFFFFF"/>
          </a:solidFill>
          <a:ln/>
        </p:spPr>
      </p:sp>
      <p:sp>
        <p:nvSpPr>
          <p:cNvPr id="210948" name="Rectangle 3"/>
          <p:cNvSpPr>
            <a:spLocks noGrp="1" noChangeArrowheads="1"/>
          </p:cNvSpPr>
          <p:nvPr>
            <p:ph type="body" idx="1"/>
          </p:nvPr>
        </p:nvSpPr>
        <p:spPr>
          <a:xfrm>
            <a:off x="686115" y="4343284"/>
            <a:ext cx="5485772" cy="4115349"/>
          </a:xfrm>
          <a:solidFill>
            <a:srgbClr val="FFFFFF"/>
          </a:solidFill>
          <a:ln>
            <a:solidFill>
              <a:srgbClr val="000000"/>
            </a:solidFill>
          </a:ln>
        </p:spPr>
        <p:txBody>
          <a:bodyPr lIns="86460" tIns="43231" rIns="86460" bIns="43231"/>
          <a:lstStyle/>
          <a:p>
            <a:pPr eaLnBrk="1" hangingPunct="1"/>
            <a:r>
              <a:rPr lang="en-US" b="0" dirty="0" smtClean="0"/>
              <a:t>Shipping</a:t>
            </a:r>
            <a:r>
              <a:rPr lang="en-US" b="0" baseline="0" dirty="0" smtClean="0"/>
              <a:t> in the first half of 2010, Flash Player 10.1 will extend its reach to a broad range on Internet-connected devices, including smartphones, smartbooks, netbooks, game consoles and PCs.  Flash </a:t>
            </a:r>
            <a:r>
              <a:rPr lang="en-US" b="0" baseline="0" dirty="0" err="1" smtClean="0"/>
              <a:t>Lite</a:t>
            </a:r>
            <a:r>
              <a:rPr lang="en-US" b="0" baseline="0" dirty="0" smtClean="0"/>
              <a:t> 4 will move to support content built using ActionScript 3. </a:t>
            </a:r>
            <a:r>
              <a:rPr lang="en-US" sz="1200" kern="1200" dirty="0" smtClean="0">
                <a:solidFill>
                  <a:schemeClr val="tx1"/>
                </a:solidFill>
                <a:latin typeface="Arial" charset="0"/>
                <a:ea typeface="ＭＳ Ｐゴシック" pitchFamily="-112" charset="-128"/>
                <a:cs typeface="ＭＳ Ｐゴシック" pitchFamily="-112" charset="-128"/>
              </a:rPr>
              <a:t>Flash </a:t>
            </a:r>
            <a:r>
              <a:rPr lang="en-US" sz="1200" kern="1200" dirty="0" err="1" smtClean="0">
                <a:solidFill>
                  <a:schemeClr val="tx1"/>
                </a:solidFill>
                <a:latin typeface="Arial" charset="0"/>
                <a:ea typeface="ＭＳ Ｐゴシック" pitchFamily="-112" charset="-128"/>
                <a:cs typeface="ＭＳ Ｐゴシック" pitchFamily="-112" charset="-128"/>
              </a:rPr>
              <a:t>Lite</a:t>
            </a:r>
            <a:r>
              <a:rPr lang="en-US" sz="1200" kern="1200" dirty="0" smtClean="0">
                <a:solidFill>
                  <a:schemeClr val="tx1"/>
                </a:solidFill>
                <a:latin typeface="Arial" charset="0"/>
                <a:ea typeface="ＭＳ Ｐゴシック" pitchFamily="-112" charset="-128"/>
                <a:cs typeface="ＭＳ Ｐゴシック" pitchFamily="-112" charset="-128"/>
              </a:rPr>
              <a:t> continues to be a very successful product that has shipped on over one billion devices and growing.  There continues to be demand from many OEMs for Flash </a:t>
            </a:r>
            <a:r>
              <a:rPr lang="en-US" sz="1200" kern="1200" dirty="0" err="1" smtClean="0">
                <a:solidFill>
                  <a:schemeClr val="tx1"/>
                </a:solidFill>
                <a:latin typeface="Arial" charset="0"/>
                <a:ea typeface="ＭＳ Ｐゴシック" pitchFamily="-112" charset="-128"/>
                <a:cs typeface="ＭＳ Ｐゴシック" pitchFamily="-112" charset="-128"/>
              </a:rPr>
              <a:t>Lite</a:t>
            </a:r>
            <a:r>
              <a:rPr lang="en-US" sz="1200" kern="1200" dirty="0" smtClean="0">
                <a:solidFill>
                  <a:schemeClr val="tx1"/>
                </a:solidFill>
                <a:latin typeface="Arial" charset="0"/>
                <a:ea typeface="ＭＳ Ｐゴシック" pitchFamily="-112" charset="-128"/>
                <a:cs typeface="ＭＳ Ｐゴシック" pitchFamily="-112" charset="-128"/>
              </a:rPr>
              <a:t> for lower powered mass market devices while higher power devices are moving to Flash Player 10.1 (and AIR in the future).  We continue to evaluate the market conditions at this time to determine the best path for our OEM and developer partners.</a:t>
            </a:r>
            <a:r>
              <a:rPr lang="en-US" dirty="0" smtClean="0"/>
              <a:t> </a:t>
            </a:r>
            <a:endParaRPr lang="en-US" b="0"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normAutofit fontScale="92500"/>
          </a:bodyPr>
          <a:lstStyle/>
          <a:p>
            <a:pPr defTabSz="914318">
              <a:defRPr/>
            </a:pPr>
            <a:r>
              <a:rPr lang="en-US" dirty="0" smtClean="0">
                <a:ea typeface="ＭＳ Ｐゴシック" pitchFamily="-112" charset="-128"/>
                <a:cs typeface="ＭＳ Ｐゴシック" pitchFamily="-112" charset="-128"/>
              </a:rPr>
              <a:t>Note:  The performance improvements represent averages across 5 different benchmarks for each metric, using an HTC </a:t>
            </a:r>
            <a:r>
              <a:rPr lang="en-US" dirty="0" err="1" smtClean="0">
                <a:ea typeface="ＭＳ Ｐゴシック" pitchFamily="-112" charset="-128"/>
                <a:cs typeface="ＭＳ Ｐゴシック" pitchFamily="-112" charset="-128"/>
              </a:rPr>
              <a:t>Fuze</a:t>
            </a:r>
            <a:r>
              <a:rPr lang="en-US" dirty="0" smtClean="0">
                <a:ea typeface="ＭＳ Ｐゴシック" pitchFamily="-112" charset="-128"/>
                <a:cs typeface="ＭＳ Ｐゴシック" pitchFamily="-112" charset="-128"/>
              </a:rPr>
              <a:t> </a:t>
            </a:r>
            <a:r>
              <a:rPr lang="en-US" dirty="0" err="1" smtClean="0">
                <a:ea typeface="ＭＳ Ｐゴシック" pitchFamily="-112" charset="-128"/>
                <a:cs typeface="ＭＳ Ｐゴシック" pitchFamily="-112" charset="-128"/>
              </a:rPr>
              <a:t>smartphone</a:t>
            </a:r>
            <a:r>
              <a:rPr lang="en-US" dirty="0" smtClean="0">
                <a:ea typeface="ＭＳ Ｐゴシック" pitchFamily="-112" charset="-128"/>
                <a:cs typeface="ＭＳ Ｐゴシック" pitchFamily="-112" charset="-128"/>
              </a:rPr>
              <a:t> running Windows Mobile 6.5.  Software rendering performance represents an average </a:t>
            </a:r>
            <a:r>
              <a:rPr lang="en-US" dirty="0" err="1" smtClean="0">
                <a:ea typeface="ＭＳ Ｐゴシック" pitchFamily="-112" charset="-128"/>
                <a:cs typeface="ＭＳ Ｐゴシック" pitchFamily="-112" charset="-128"/>
              </a:rPr>
              <a:t>framerate</a:t>
            </a:r>
            <a:r>
              <a:rPr lang="en-US" dirty="0" smtClean="0">
                <a:ea typeface="ＭＳ Ｐゴシック" pitchFamily="-112" charset="-128"/>
                <a:cs typeface="ＭＳ Ｐゴシック" pitchFamily="-112" charset="-128"/>
              </a:rPr>
              <a:t>. Many of the optimizations are specific to phones.  For example, we added optimizations that only apply when the screen is 16-bits-per-pixel, which is common on phones but non-existent on desktops.  We wouldn’t expect to see a dramatic speed increase in the Windows/Mac desktop version of the player.</a:t>
            </a:r>
          </a:p>
          <a:p>
            <a:pPr defTabSz="914318">
              <a:defRPr/>
            </a:pPr>
            <a:endParaRPr lang="en-US" dirty="0" smtClean="0">
              <a:ea typeface="ＭＳ Ｐゴシック" pitchFamily="-112" charset="-128"/>
              <a:cs typeface="ＭＳ Ｐゴシック" pitchFamily="-112" charset="-128"/>
            </a:endParaRPr>
          </a:p>
          <a:p>
            <a:r>
              <a:rPr lang="en-US" dirty="0" smtClean="0">
                <a:ea typeface="ＭＳ Ｐゴシック" pitchFamily="-112" charset="-128"/>
                <a:cs typeface="ＭＳ Ｐゴシック" pitchFamily="-112" charset="-128"/>
              </a:rPr>
              <a:t>To make it possible to deploy SWF content on smartphones and other mobile devices that have limited processing power and memory availability compared to PCs, a tremendous amount of engineering work has gone into to making Flash Player 10.1 “ready for mobility”. This work includes performance improvements, such as rendering, scripting, memory, start-up time, battery and CPU optimizations, in addition to hardware acceleration of graphics and video. Improvements in memory utilization and management, start-up time, CPU usage, and rendering/scripting performance benefit PCs as well as mobile devices.</a:t>
            </a:r>
          </a:p>
          <a:p>
            <a:r>
              <a:rPr lang="en-US" dirty="0" smtClean="0">
                <a:ea typeface="ＭＳ Ｐゴシック" pitchFamily="-112" charset="-128"/>
                <a:cs typeface="ＭＳ Ｐゴシック" pitchFamily="-112" charset="-128"/>
              </a:rPr>
              <a:t> </a:t>
            </a:r>
          </a:p>
          <a:p>
            <a:r>
              <a:rPr lang="en-US" dirty="0" smtClean="0">
                <a:ea typeface="ＭＳ Ｐゴシック" pitchFamily="-112" charset="-128"/>
                <a:cs typeface="ＭＳ Ｐゴシック" pitchFamily="-112" charset="-128"/>
              </a:rPr>
              <a:t>New mobile-ready features that take advantage of native device capabilities including support for multi-touch, gestures, mobile input models, accelerometer and screen orientation, bringing unprecedented creative control and expressiveness to the mobile browsing experience.</a:t>
            </a:r>
          </a:p>
          <a:p>
            <a:pPr lvl="0"/>
            <a:endParaRPr lang="en-US" dirty="0" smtClean="0">
              <a:ea typeface="ＭＳ Ｐゴシック" pitchFamily="-112" charset="-128"/>
              <a:cs typeface="ＭＳ Ｐゴシック" pitchFamily="-112" charset="-128"/>
            </a:endParaRPr>
          </a:p>
          <a:p>
            <a:pPr lvl="0"/>
            <a:r>
              <a:rPr lang="en-US" dirty="0" smtClean="0">
                <a:ea typeface="ＭＳ Ｐゴシック" pitchFamily="-112" charset="-128"/>
                <a:cs typeface="ＭＳ Ｐゴシック" pitchFamily="-112" charset="-128"/>
              </a:rPr>
              <a:t>Contextual applications that span different devices can adapt to different software and device contexts to provide optimized user experiences and deliver improved business results.</a:t>
            </a:r>
          </a:p>
          <a:p>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BB3E1B72-32C6-514A-89BE-7DDA9C724667}" type="slidenum">
              <a:rPr lang="en-US" sz="1100">
                <a:solidFill>
                  <a:prstClr val="black"/>
                </a:solidFill>
                <a:latin typeface="Arial" charset="0"/>
                <a:ea typeface="MS PGothic" pitchFamily="34" charset="-128"/>
              </a:rPr>
              <a:pPr algn="r" rtl="0" fontAlgn="base">
                <a:spcBef>
                  <a:spcPct val="0"/>
                </a:spcBef>
                <a:spcAft>
                  <a:spcPct val="0"/>
                </a:spcAft>
                <a:defRPr/>
              </a:pPr>
              <a:t>12</a:t>
            </a:fld>
            <a:endParaRPr lang="en-US" sz="1100" dirty="0">
              <a:solidFill>
                <a:prstClr val="black"/>
              </a:solidFill>
              <a:latin typeface="Arial" charset="0"/>
              <a:ea typeface="MS PGothic"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Applications are becoming available on an exploding number of devices</a:t>
            </a:r>
            <a:r>
              <a:rPr lang="en-US" sz="1200" baseline="0" dirty="0" smtClean="0"/>
              <a:t> (laptops, desktops, phones, tablets, TVs, etc.) powered by Windows, </a:t>
            </a:r>
            <a:r>
              <a:rPr lang="en-US" sz="1200" baseline="0" dirty="0" err="1" smtClean="0"/>
              <a:t>MacOS</a:t>
            </a:r>
            <a:r>
              <a:rPr lang="en-US" sz="1200" baseline="0" dirty="0" smtClean="0"/>
              <a:t>, Linux, </a:t>
            </a:r>
            <a:r>
              <a:rPr lang="en-US" sz="1200" baseline="0" dirty="0" err="1" smtClean="0"/>
              <a:t>iOS</a:t>
            </a:r>
            <a:r>
              <a:rPr lang="en-US" sz="1200" baseline="0" dirty="0" smtClean="0"/>
              <a:t>, Android, BlackBerry, Palm, Windows Mobile, etc.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On devices, the trend is to build standalone apps as opposed to browser apps: for example, if you want to do Home Banking on your phone, Bank of America will drive you to their standalone app sitting on your phone “desktop”, not to their browser app.</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But building native apps for each device (</a:t>
            </a:r>
            <a:r>
              <a:rPr lang="en-US" sz="1200" baseline="0" dirty="0" err="1" smtClean="0"/>
              <a:t>iOS</a:t>
            </a:r>
            <a:r>
              <a:rPr lang="en-US" sz="1200" baseline="0" dirty="0" smtClean="0"/>
              <a:t>, Android, Blackberry, Palm, Windows Mobile) in addition to the desktop operating systems (Windows, </a:t>
            </a:r>
            <a:r>
              <a:rPr lang="en-US" sz="1200" baseline="0" dirty="0" err="1" smtClean="0"/>
              <a:t>MacOS</a:t>
            </a:r>
            <a:r>
              <a:rPr lang="en-US" sz="1200" baseline="0" dirty="0" smtClean="0"/>
              <a:t>, Linux) is unsustainable for many organizations.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The Flash Platform and AIR offer an abstraction layer on top of these devices and will allow you to build your application once and deploy it on all of these devices (with the exception of </a:t>
            </a:r>
            <a:r>
              <a:rPr lang="en-US" sz="1200" baseline="0" dirty="0" err="1" smtClean="0"/>
              <a:t>iOS</a:t>
            </a:r>
            <a:r>
              <a:rPr lang="en-US" sz="1200" baseline="0" dirty="0" smtClean="0"/>
              <a:t> devices): same programming model, same language, same toolset, same code.</a:t>
            </a:r>
            <a:endParaRPr lang="en-US" sz="1200" dirty="0" smtClean="0"/>
          </a:p>
        </p:txBody>
      </p:sp>
      <p:sp>
        <p:nvSpPr>
          <p:cNvPr id="4" name="Slide Number Placeholder 3"/>
          <p:cNvSpPr>
            <a:spLocks noGrp="1"/>
          </p:cNvSpPr>
          <p:nvPr>
            <p:ph type="sldNum" sz="quarter" idx="10"/>
          </p:nvPr>
        </p:nvSpPr>
        <p:spPr/>
        <p:txBody>
          <a:bodyPr/>
          <a:lstStyle/>
          <a:p>
            <a:fld id="{3EF2277D-4E65-471B-8FDC-312617F5EA89}"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9" name="Rectangle 8"/>
          <p:cNvSpPr/>
          <p:nvPr userDrawn="1"/>
        </p:nvSpPr>
        <p:spPr>
          <a:xfrm>
            <a:off x="0" y="2438400"/>
            <a:ext cx="9144000" cy="4003675"/>
          </a:xfrm>
          <a:prstGeom prst="rect">
            <a:avLst/>
          </a:prstGeom>
          <a:solidFill>
            <a:srgbClr val="69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81012" y="1522965"/>
            <a:ext cx="8190798" cy="369332"/>
          </a:xfrm>
        </p:spPr>
        <p:txBody>
          <a:bodyPr wrap="square" lIns="0" tIns="0" rIns="0" bIns="0">
            <a:spAutoFit/>
          </a:bodyPr>
          <a:lstStyle>
            <a:lvl1pPr>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1012" y="1890010"/>
            <a:ext cx="8190798" cy="276999"/>
          </a:xfrm>
        </p:spPr>
        <p:txBody>
          <a:bodyPr wrap="square" lIns="0" tIns="0" rIns="0" bIns="0">
            <a:sp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userDrawn="1"/>
        </p:nvSpPr>
        <p:spPr>
          <a:xfrm>
            <a:off x="8709284" y="6505731"/>
            <a:ext cx="434715"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pic>
        <p:nvPicPr>
          <p:cNvPr id="11" name="Picture 10" descr="adobe_logo_tab_top_78.png"/>
          <p:cNvPicPr>
            <a:picLocks noChangeAspect="1"/>
          </p:cNvPicPr>
          <p:nvPr userDrawn="1"/>
        </p:nvPicPr>
        <p:blipFill>
          <a:blip r:embed="rId2" cstate="print"/>
          <a:stretch>
            <a:fillRect/>
          </a:stretch>
        </p:blipFill>
        <p:spPr>
          <a:xfrm>
            <a:off x="481013" y="1"/>
            <a:ext cx="411787" cy="681032"/>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White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Whit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Gray Content Area">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1"/>
            <a:ext cx="9144000" cy="6477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Black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742951"/>
            <a:ext cx="9144000" cy="569912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fld id="{7B347668-7CB5-401B-A4E5-A798FE114AAD}" type="datetime1">
              <a:rPr lang="en-US" smtClean="0"/>
              <a:pPr/>
              <a:t>12/2/10</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742951"/>
            <a:ext cx="9144000"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36014674"/>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9400" y="1085850"/>
            <a:ext cx="4198938" cy="484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40" y="1085850"/>
            <a:ext cx="4198937" cy="484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lgn="l" rtl="0" fontAlgn="base">
              <a:spcBef>
                <a:spcPct val="0"/>
              </a:spcBef>
              <a:spcAft>
                <a:spcPct val="0"/>
              </a:spcAft>
              <a:defRPr/>
            </a:pPr>
            <a:fld id="{4F1F7E88-947E-7F44-80E3-25974F097CCB}" type="slidenum">
              <a:rPr lang="en-US" sz="700" kern="1200">
                <a:solidFill>
                  <a:srgbClr val="C0C0C0"/>
                </a:solidFill>
                <a:latin typeface="Myriad Pro" pitchFamily="-112" charset="0"/>
                <a:ea typeface="MS PGothic" pitchFamily="34" charset="-128"/>
                <a:cs typeface="+mn-cs"/>
              </a:rPr>
              <a:pPr algn="l" rtl="0" fontAlgn="base">
                <a:spcBef>
                  <a:spcPct val="0"/>
                </a:spcBef>
                <a:spcAft>
                  <a:spcPct val="0"/>
                </a:spcAft>
                <a:defRPr/>
              </a:pPr>
              <a:t>‹#›</a:t>
            </a:fld>
            <a:endParaRPr lang="en-US" sz="700" kern="1200">
              <a:solidFill>
                <a:srgbClr val="C0C0C0"/>
              </a:solidFill>
              <a:latin typeface="Myriad Pro" pitchFamily="-112" charset="0"/>
              <a:ea typeface="MS PGothic" pitchFamily="34" charset="-128"/>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5651477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theme" Target="../theme/theme1.xml"/><Relationship Id="rId5" Type="http://schemas.openxmlformats.org/officeDocument/2006/relationships/slideLayout" Target="../slideLayouts/slideLayout5.xml"/><Relationship Id="rId7" Type="http://schemas.openxmlformats.org/officeDocument/2006/relationships/slideLayout" Target="../slideLayouts/slideLayout7.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0"/>
            <a:ext cx="9144000"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pPr>
            <a:endParaRPr lang="en-US" kern="1200" dirty="0">
              <a:solidFill>
                <a:srgbClr val="FFFFFF"/>
              </a:solidFill>
              <a:latin typeface="+mn-lt"/>
              <a:ea typeface="ＭＳ Ｐゴシック" pitchFamily="-111" charset="-128"/>
              <a:cs typeface="+mn-cs"/>
            </a:endParaRPr>
          </a:p>
        </p:txBody>
      </p:sp>
      <p:sp>
        <p:nvSpPr>
          <p:cNvPr id="8" name="Rectangle 7"/>
          <p:cNvSpPr/>
          <p:nvPr userDrawn="1"/>
        </p:nvSpPr>
        <p:spPr bwMode="auto">
          <a:xfrm>
            <a:off x="0" y="6442075"/>
            <a:ext cx="9144000"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9" name="Rectangle 21"/>
          <p:cNvSpPr>
            <a:spLocks noChangeArrowheads="1"/>
          </p:cNvSpPr>
          <p:nvPr userDrawn="1"/>
        </p:nvSpPr>
        <p:spPr bwMode="auto">
          <a:xfrm>
            <a:off x="228600" y="6502400"/>
            <a:ext cx="3890010" cy="107950"/>
          </a:xfrm>
          <a:prstGeom prst="rect">
            <a:avLst/>
          </a:prstGeom>
          <a:noFill/>
          <a:ln w="9525">
            <a:noFill/>
            <a:miter lim="800000"/>
            <a:headEnd/>
            <a:tailEnd/>
          </a:ln>
        </p:spPr>
        <p:txBody>
          <a:bodyPr wrap="square" lIns="0" tIns="0" rIns="0" bIns="0" anchor="b">
            <a:spAutoFit/>
          </a:bodyPr>
          <a:lstStyle/>
          <a:p>
            <a:r>
              <a:rPr lang="en-US" sz="700" dirty="0" smtClean="0">
                <a:solidFill>
                  <a:srgbClr val="FFFFFF"/>
                </a:solidFill>
                <a:latin typeface="Adobe Clean" pitchFamily="-111" charset="0"/>
              </a:rPr>
              <a:t>© 2010 Adobe Systems </a:t>
            </a:r>
            <a:r>
              <a:rPr lang="en-US" sz="700" dirty="0">
                <a:solidFill>
                  <a:srgbClr val="FFFFFF"/>
                </a:solidFill>
                <a:latin typeface="Adobe Clean" pitchFamily="-111" charset="0"/>
              </a:rPr>
              <a:t>Incorporated.  All Rights Reserved</a:t>
            </a:r>
            <a:r>
              <a:rPr lang="en-US" sz="700" dirty="0" smtClean="0">
                <a:solidFill>
                  <a:srgbClr val="FFFFFF"/>
                </a:solidFill>
                <a:latin typeface="Adobe Clean" pitchFamily="-111" charset="0"/>
              </a:rPr>
              <a:t>.</a:t>
            </a:r>
            <a:endParaRPr lang="en-US" sz="700" dirty="0">
              <a:solidFill>
                <a:srgbClr val="FFFFFF"/>
              </a:solidFill>
              <a:latin typeface="Adobe Clean" pitchFamily="-111" charset="0"/>
            </a:endParaRPr>
          </a:p>
        </p:txBody>
      </p:sp>
      <p:grpSp>
        <p:nvGrpSpPr>
          <p:cNvPr id="10" name="Group 9"/>
          <p:cNvGrpSpPr/>
          <p:nvPr userDrawn="1"/>
        </p:nvGrpSpPr>
        <p:grpSpPr>
          <a:xfrm>
            <a:off x="8786300" y="6528874"/>
            <a:ext cx="204225" cy="256615"/>
            <a:chOff x="8786300" y="6528874"/>
            <a:chExt cx="204225" cy="256615"/>
          </a:xfrm>
        </p:grpSpPr>
        <p:sp>
          <p:nvSpPr>
            <p:cNvPr id="11" name="Freeform 10"/>
            <p:cNvSpPr>
              <a:spLocks noEditPoints="1"/>
            </p:cNvSpPr>
            <p:nvPr/>
          </p:nvSpPr>
          <p:spPr bwMode="auto">
            <a:xfrm>
              <a:off x="8788450" y="6725362"/>
              <a:ext cx="36545" cy="60127"/>
            </a:xfrm>
            <a:custGeom>
              <a:avLst/>
              <a:gdLst>
                <a:gd name="T0" fmla="*/ 540229938 w 212"/>
                <a:gd name="T1" fmla="*/ 2083798107 h 332"/>
                <a:gd name="T2" fmla="*/ 426475886 w 212"/>
                <a:gd name="T3" fmla="*/ 2147483647 h 332"/>
                <a:gd name="T4" fmla="*/ 0 w 212"/>
                <a:gd name="T5" fmla="*/ 2147483647 h 332"/>
                <a:gd name="T6" fmla="*/ 525996886 w 212"/>
                <a:gd name="T7" fmla="*/ 0 h 332"/>
                <a:gd name="T8" fmla="*/ 1037797444 w 212"/>
                <a:gd name="T9" fmla="*/ 0 h 332"/>
                <a:gd name="T10" fmla="*/ 1506935762 w 212"/>
                <a:gd name="T11" fmla="*/ 2147483647 h 332"/>
                <a:gd name="T12" fmla="*/ 1094656011 w 212"/>
                <a:gd name="T13" fmla="*/ 2147483647 h 332"/>
                <a:gd name="T14" fmla="*/ 980938876 w 212"/>
                <a:gd name="T15" fmla="*/ 2083798107 h 332"/>
                <a:gd name="T16" fmla="*/ 540229938 w 212"/>
                <a:gd name="T17" fmla="*/ 2083798107 h 332"/>
                <a:gd name="T18" fmla="*/ 938276636 w 212"/>
                <a:gd name="T19" fmla="*/ 1703423933 h 332"/>
                <a:gd name="T20" fmla="*/ 852988688 w 212"/>
                <a:gd name="T21" fmla="*/ 1108041259 h 332"/>
                <a:gd name="T22" fmla="*/ 852988688 w 212"/>
                <a:gd name="T23" fmla="*/ 1108041259 h 332"/>
                <a:gd name="T24" fmla="*/ 767700933 w 212"/>
                <a:gd name="T25" fmla="*/ 479618371 h 332"/>
                <a:gd name="T26" fmla="*/ 767700933 w 212"/>
                <a:gd name="T27" fmla="*/ 479618371 h 332"/>
                <a:gd name="T28" fmla="*/ 767700933 w 212"/>
                <a:gd name="T29" fmla="*/ 479618371 h 332"/>
                <a:gd name="T30" fmla="*/ 682376261 w 212"/>
                <a:gd name="T31" fmla="*/ 1108041259 h 332"/>
                <a:gd name="T32" fmla="*/ 582855261 w 212"/>
                <a:gd name="T33" fmla="*/ 1703423933 h 332"/>
                <a:gd name="T34" fmla="*/ 938276636 w 212"/>
                <a:gd name="T35" fmla="*/ 1703423933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2"/>
                <a:gd name="T55" fmla="*/ 0 h 332"/>
                <a:gd name="T56" fmla="*/ 212 w 212"/>
                <a:gd name="T57" fmla="*/ 332 h 3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2" h="332">
                  <a:moveTo>
                    <a:pt x="76" y="252"/>
                  </a:moveTo>
                  <a:lnTo>
                    <a:pt x="60" y="332"/>
                  </a:lnTo>
                  <a:lnTo>
                    <a:pt x="0" y="332"/>
                  </a:lnTo>
                  <a:lnTo>
                    <a:pt x="74" y="0"/>
                  </a:lnTo>
                  <a:lnTo>
                    <a:pt x="146" y="0"/>
                  </a:lnTo>
                  <a:lnTo>
                    <a:pt x="212" y="332"/>
                  </a:lnTo>
                  <a:lnTo>
                    <a:pt x="154" y="332"/>
                  </a:lnTo>
                  <a:lnTo>
                    <a:pt x="138" y="252"/>
                  </a:lnTo>
                  <a:lnTo>
                    <a:pt x="76" y="252"/>
                  </a:lnTo>
                  <a:close/>
                  <a:moveTo>
                    <a:pt x="132" y="206"/>
                  </a:moveTo>
                  <a:lnTo>
                    <a:pt x="120" y="134"/>
                  </a:lnTo>
                  <a:lnTo>
                    <a:pt x="108" y="58"/>
                  </a:lnTo>
                  <a:lnTo>
                    <a:pt x="96" y="134"/>
                  </a:lnTo>
                  <a:lnTo>
                    <a:pt x="82" y="206"/>
                  </a:lnTo>
                  <a:lnTo>
                    <a:pt x="132" y="206"/>
                  </a:lnTo>
                  <a:close/>
                </a:path>
              </a:pathLst>
            </a:custGeom>
            <a:solidFill>
              <a:srgbClr val="FFFFFF"/>
            </a:solidFill>
            <a:ln w="9525">
              <a:noFill/>
              <a:round/>
              <a:headEnd/>
              <a:tailEnd/>
            </a:ln>
          </p:spPr>
          <p:txBody>
            <a:bodyPr/>
            <a:lstStyle/>
            <a:p>
              <a:endParaRPr lang="en-US" dirty="0">
                <a:solidFill>
                  <a:srgbClr val="FFFFFF"/>
                </a:solidFill>
              </a:endParaRPr>
            </a:p>
          </p:txBody>
        </p:sp>
        <p:sp>
          <p:nvSpPr>
            <p:cNvPr id="12" name="Freeform 11"/>
            <p:cNvSpPr>
              <a:spLocks noEditPoints="1"/>
            </p:cNvSpPr>
            <p:nvPr/>
          </p:nvSpPr>
          <p:spPr bwMode="auto">
            <a:xfrm>
              <a:off x="8828220" y="6724288"/>
              <a:ext cx="32246" cy="61201"/>
            </a:xfrm>
            <a:custGeom>
              <a:avLst/>
              <a:gdLst>
                <a:gd name="T0" fmla="*/ 1389229327 w 182"/>
                <a:gd name="T1" fmla="*/ 2110823318 h 346"/>
                <a:gd name="T2" fmla="*/ 1404655613 w 182"/>
                <a:gd name="T3" fmla="*/ 2147483647 h 346"/>
                <a:gd name="T4" fmla="*/ 972444917 w 182"/>
                <a:gd name="T5" fmla="*/ 2147483647 h 346"/>
                <a:gd name="T6" fmla="*/ 972444917 w 182"/>
                <a:gd name="T7" fmla="*/ 2147483647 h 346"/>
                <a:gd name="T8" fmla="*/ 818103406 w 182"/>
                <a:gd name="T9" fmla="*/ 2147483647 h 346"/>
                <a:gd name="T10" fmla="*/ 648296677 w 182"/>
                <a:gd name="T11" fmla="*/ 2147483647 h 346"/>
                <a:gd name="T12" fmla="*/ 586552207 w 182"/>
                <a:gd name="T13" fmla="*/ 2147483647 h 346"/>
                <a:gd name="T14" fmla="*/ 447637180 w 182"/>
                <a:gd name="T15" fmla="*/ 2147483647 h 346"/>
                <a:gd name="T16" fmla="*/ 324148240 w 182"/>
                <a:gd name="T17" fmla="*/ 2147483647 h 346"/>
                <a:gd name="T18" fmla="*/ 154341511 w 182"/>
                <a:gd name="T19" fmla="*/ 2147483647 h 346"/>
                <a:gd name="T20" fmla="*/ 46317986 w 182"/>
                <a:gd name="T21" fmla="*/ 2095415750 h 346"/>
                <a:gd name="T22" fmla="*/ 0 w 182"/>
                <a:gd name="T23" fmla="*/ 1710229130 h 346"/>
                <a:gd name="T24" fmla="*/ 15426286 w 182"/>
                <a:gd name="T25" fmla="*/ 1479117000 h 346"/>
                <a:gd name="T26" fmla="*/ 108062456 w 182"/>
                <a:gd name="T27" fmla="*/ 1124745318 h 346"/>
                <a:gd name="T28" fmla="*/ 277830253 w 182"/>
                <a:gd name="T29" fmla="*/ 878225818 h 346"/>
                <a:gd name="T30" fmla="*/ 478489751 w 182"/>
                <a:gd name="T31" fmla="*/ 770373438 h 346"/>
                <a:gd name="T32" fmla="*/ 601978493 w 182"/>
                <a:gd name="T33" fmla="*/ 754966068 h 346"/>
                <a:gd name="T34" fmla="*/ 802677120 w 182"/>
                <a:gd name="T35" fmla="*/ 801188375 h 346"/>
                <a:gd name="T36" fmla="*/ 910700447 w 182"/>
                <a:gd name="T37" fmla="*/ 939855693 h 346"/>
                <a:gd name="T38" fmla="*/ 926165862 w 182"/>
                <a:gd name="T39" fmla="*/ 0 h 346"/>
                <a:gd name="T40" fmla="*/ 926165862 w 182"/>
                <a:gd name="T41" fmla="*/ 1494524568 h 346"/>
                <a:gd name="T42" fmla="*/ 926165862 w 182"/>
                <a:gd name="T43" fmla="*/ 1386672188 h 346"/>
                <a:gd name="T44" fmla="*/ 895274161 w 182"/>
                <a:gd name="T45" fmla="*/ 1294227375 h 346"/>
                <a:gd name="T46" fmla="*/ 802677120 w 182"/>
                <a:gd name="T47" fmla="*/ 1155560255 h 346"/>
                <a:gd name="T48" fmla="*/ 725467235 w 182"/>
                <a:gd name="T49" fmla="*/ 1140152688 h 346"/>
                <a:gd name="T50" fmla="*/ 663722963 w 182"/>
                <a:gd name="T51" fmla="*/ 1155560255 h 346"/>
                <a:gd name="T52" fmla="*/ 555699438 w 182"/>
                <a:gd name="T53" fmla="*/ 1248005068 h 346"/>
                <a:gd name="T54" fmla="*/ 493955166 w 182"/>
                <a:gd name="T55" fmla="*/ 1402079755 h 346"/>
                <a:gd name="T56" fmla="*/ 463063465 w 182"/>
                <a:gd name="T57" fmla="*/ 1725636500 h 346"/>
                <a:gd name="T58" fmla="*/ 478489751 w 182"/>
                <a:gd name="T59" fmla="*/ 1848896250 h 346"/>
                <a:gd name="T60" fmla="*/ 509381452 w 182"/>
                <a:gd name="T61" fmla="*/ 2064600813 h 346"/>
                <a:gd name="T62" fmla="*/ 571125922 w 182"/>
                <a:gd name="T63" fmla="*/ 2147483647 h 346"/>
                <a:gd name="T64" fmla="*/ 663722963 w 182"/>
                <a:gd name="T65" fmla="*/ 2147483647 h 346"/>
                <a:gd name="T66" fmla="*/ 710040950 w 182"/>
                <a:gd name="T67" fmla="*/ 2147483647 h 346"/>
                <a:gd name="T68" fmla="*/ 818103406 w 182"/>
                <a:gd name="T69" fmla="*/ 2147483647 h 346"/>
                <a:gd name="T70" fmla="*/ 910700447 w 182"/>
                <a:gd name="T71" fmla="*/ 2095415750 h 346"/>
                <a:gd name="T72" fmla="*/ 926165862 w 182"/>
                <a:gd name="T73" fmla="*/ 2049193443 h 346"/>
                <a:gd name="T74" fmla="*/ 926165862 w 182"/>
                <a:gd name="T75" fmla="*/ 1494524568 h 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2"/>
                <a:gd name="T115" fmla="*/ 0 h 346"/>
                <a:gd name="T116" fmla="*/ 182 w 182"/>
                <a:gd name="T117" fmla="*/ 346 h 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2" h="346">
                  <a:moveTo>
                    <a:pt x="180" y="0"/>
                  </a:moveTo>
                  <a:lnTo>
                    <a:pt x="180" y="274"/>
                  </a:lnTo>
                  <a:lnTo>
                    <a:pt x="182" y="342"/>
                  </a:lnTo>
                  <a:lnTo>
                    <a:pt x="130" y="342"/>
                  </a:lnTo>
                  <a:lnTo>
                    <a:pt x="126" y="314"/>
                  </a:lnTo>
                  <a:lnTo>
                    <a:pt x="118" y="328"/>
                  </a:lnTo>
                  <a:lnTo>
                    <a:pt x="106" y="338"/>
                  </a:lnTo>
                  <a:lnTo>
                    <a:pt x="92" y="344"/>
                  </a:lnTo>
                  <a:lnTo>
                    <a:pt x="84" y="346"/>
                  </a:lnTo>
                  <a:lnTo>
                    <a:pt x="76" y="346"/>
                  </a:lnTo>
                  <a:lnTo>
                    <a:pt x="66" y="346"/>
                  </a:lnTo>
                  <a:lnTo>
                    <a:pt x="58" y="344"/>
                  </a:lnTo>
                  <a:lnTo>
                    <a:pt x="50" y="342"/>
                  </a:lnTo>
                  <a:lnTo>
                    <a:pt x="42" y="338"/>
                  </a:lnTo>
                  <a:lnTo>
                    <a:pt x="30" y="326"/>
                  </a:lnTo>
                  <a:lnTo>
                    <a:pt x="20" y="310"/>
                  </a:lnTo>
                  <a:lnTo>
                    <a:pt x="12" y="292"/>
                  </a:lnTo>
                  <a:lnTo>
                    <a:pt x="6" y="272"/>
                  </a:lnTo>
                  <a:lnTo>
                    <a:pt x="2" y="248"/>
                  </a:lnTo>
                  <a:lnTo>
                    <a:pt x="0" y="222"/>
                  </a:lnTo>
                  <a:lnTo>
                    <a:pt x="2" y="192"/>
                  </a:lnTo>
                  <a:lnTo>
                    <a:pt x="6" y="168"/>
                  </a:lnTo>
                  <a:lnTo>
                    <a:pt x="14" y="146"/>
                  </a:lnTo>
                  <a:lnTo>
                    <a:pt x="24" y="128"/>
                  </a:lnTo>
                  <a:lnTo>
                    <a:pt x="36" y="114"/>
                  </a:lnTo>
                  <a:lnTo>
                    <a:pt x="48" y="106"/>
                  </a:lnTo>
                  <a:lnTo>
                    <a:pt x="62" y="100"/>
                  </a:lnTo>
                  <a:lnTo>
                    <a:pt x="78" y="98"/>
                  </a:lnTo>
                  <a:lnTo>
                    <a:pt x="92" y="100"/>
                  </a:lnTo>
                  <a:lnTo>
                    <a:pt x="104" y="104"/>
                  </a:lnTo>
                  <a:lnTo>
                    <a:pt x="112" y="112"/>
                  </a:lnTo>
                  <a:lnTo>
                    <a:pt x="118" y="122"/>
                  </a:lnTo>
                  <a:lnTo>
                    <a:pt x="120" y="122"/>
                  </a:lnTo>
                  <a:lnTo>
                    <a:pt x="120" y="0"/>
                  </a:lnTo>
                  <a:lnTo>
                    <a:pt x="180" y="0"/>
                  </a:lnTo>
                  <a:close/>
                  <a:moveTo>
                    <a:pt x="120" y="194"/>
                  </a:moveTo>
                  <a:lnTo>
                    <a:pt x="120" y="194"/>
                  </a:lnTo>
                  <a:lnTo>
                    <a:pt x="120" y="180"/>
                  </a:lnTo>
                  <a:lnTo>
                    <a:pt x="116" y="168"/>
                  </a:lnTo>
                  <a:lnTo>
                    <a:pt x="110" y="158"/>
                  </a:lnTo>
                  <a:lnTo>
                    <a:pt x="104" y="150"/>
                  </a:lnTo>
                  <a:lnTo>
                    <a:pt x="98" y="148"/>
                  </a:lnTo>
                  <a:lnTo>
                    <a:pt x="94" y="148"/>
                  </a:lnTo>
                  <a:lnTo>
                    <a:pt x="86" y="150"/>
                  </a:lnTo>
                  <a:lnTo>
                    <a:pt x="78" y="154"/>
                  </a:lnTo>
                  <a:lnTo>
                    <a:pt x="72" y="162"/>
                  </a:lnTo>
                  <a:lnTo>
                    <a:pt x="68" y="170"/>
                  </a:lnTo>
                  <a:lnTo>
                    <a:pt x="64" y="182"/>
                  </a:lnTo>
                  <a:lnTo>
                    <a:pt x="62" y="194"/>
                  </a:lnTo>
                  <a:lnTo>
                    <a:pt x="60" y="224"/>
                  </a:lnTo>
                  <a:lnTo>
                    <a:pt x="62" y="240"/>
                  </a:lnTo>
                  <a:lnTo>
                    <a:pt x="64" y="254"/>
                  </a:lnTo>
                  <a:lnTo>
                    <a:pt x="66" y="268"/>
                  </a:lnTo>
                  <a:lnTo>
                    <a:pt x="70" y="278"/>
                  </a:lnTo>
                  <a:lnTo>
                    <a:pt x="74" y="286"/>
                  </a:lnTo>
                  <a:lnTo>
                    <a:pt x="80" y="292"/>
                  </a:lnTo>
                  <a:lnTo>
                    <a:pt x="86" y="296"/>
                  </a:lnTo>
                  <a:lnTo>
                    <a:pt x="92" y="298"/>
                  </a:lnTo>
                  <a:lnTo>
                    <a:pt x="100" y="296"/>
                  </a:lnTo>
                  <a:lnTo>
                    <a:pt x="106" y="292"/>
                  </a:lnTo>
                  <a:lnTo>
                    <a:pt x="112" y="284"/>
                  </a:lnTo>
                  <a:lnTo>
                    <a:pt x="118" y="272"/>
                  </a:lnTo>
                  <a:lnTo>
                    <a:pt x="120" y="266"/>
                  </a:lnTo>
                  <a:lnTo>
                    <a:pt x="120" y="258"/>
                  </a:lnTo>
                  <a:lnTo>
                    <a:pt x="120" y="194"/>
                  </a:lnTo>
                  <a:close/>
                </a:path>
              </a:pathLst>
            </a:custGeom>
            <a:solidFill>
              <a:srgbClr val="FFFFFF"/>
            </a:solidFill>
            <a:ln w="9525">
              <a:noFill/>
              <a:round/>
              <a:headEnd/>
              <a:tailEnd/>
            </a:ln>
          </p:spPr>
          <p:txBody>
            <a:bodyPr/>
            <a:lstStyle/>
            <a:p>
              <a:endParaRPr lang="en-US">
                <a:solidFill>
                  <a:srgbClr val="FFFFFF"/>
                </a:solidFill>
              </a:endParaRPr>
            </a:p>
          </p:txBody>
        </p:sp>
        <p:sp>
          <p:nvSpPr>
            <p:cNvPr id="13" name="Freeform 12"/>
            <p:cNvSpPr>
              <a:spLocks noEditPoints="1"/>
            </p:cNvSpPr>
            <p:nvPr/>
          </p:nvSpPr>
          <p:spPr bwMode="auto">
            <a:xfrm>
              <a:off x="8865840" y="6741467"/>
              <a:ext cx="31171" cy="44022"/>
            </a:xfrm>
            <a:custGeom>
              <a:avLst/>
              <a:gdLst>
                <a:gd name="T0" fmla="*/ 627434408 w 182"/>
                <a:gd name="T1" fmla="*/ 1930842020 h 248"/>
                <a:gd name="T2" fmla="*/ 376467904 w 182"/>
                <a:gd name="T3" fmla="*/ 1868540196 h 248"/>
                <a:gd name="T4" fmla="*/ 167323101 w 182"/>
                <a:gd name="T5" fmla="*/ 1681713805 h 248"/>
                <a:gd name="T6" fmla="*/ 41821701 w 182"/>
                <a:gd name="T7" fmla="*/ 1385839502 h 248"/>
                <a:gd name="T8" fmla="*/ 0 w 182"/>
                <a:gd name="T9" fmla="*/ 965440631 h 248"/>
                <a:gd name="T10" fmla="*/ 13940631 w 182"/>
                <a:gd name="T11" fmla="*/ 731868152 h 248"/>
                <a:gd name="T12" fmla="*/ 111560960 w 182"/>
                <a:gd name="T13" fmla="*/ 358136488 h 248"/>
                <a:gd name="T14" fmla="*/ 292788014 w 182"/>
                <a:gd name="T15" fmla="*/ 124564206 h 248"/>
                <a:gd name="T16" fmla="*/ 515873448 w 182"/>
                <a:gd name="T17" fmla="*/ 15555735 h 248"/>
                <a:gd name="T18" fmla="*/ 641374848 w 182"/>
                <a:gd name="T19" fmla="*/ 0 h 248"/>
                <a:gd name="T20" fmla="*/ 906281982 w 182"/>
                <a:gd name="T21" fmla="*/ 62301626 h 248"/>
                <a:gd name="T22" fmla="*/ 1101486154 w 182"/>
                <a:gd name="T23" fmla="*/ 249128215 h 248"/>
                <a:gd name="T24" fmla="*/ 1226987554 w 182"/>
                <a:gd name="T25" fmla="*/ 560558055 h 248"/>
                <a:gd name="T26" fmla="*/ 1268809256 w 182"/>
                <a:gd name="T27" fmla="*/ 965440631 h 248"/>
                <a:gd name="T28" fmla="*/ 1254868816 w 182"/>
                <a:gd name="T29" fmla="*/ 1105560573 h 248"/>
                <a:gd name="T30" fmla="*/ 1226987554 w 182"/>
                <a:gd name="T31" fmla="*/ 1339133053 h 248"/>
                <a:gd name="T32" fmla="*/ 1171225413 w 182"/>
                <a:gd name="T33" fmla="*/ 1525998687 h 248"/>
                <a:gd name="T34" fmla="*/ 1087545523 w 182"/>
                <a:gd name="T35" fmla="*/ 1681713805 h 248"/>
                <a:gd name="T36" fmla="*/ 948103493 w 182"/>
                <a:gd name="T37" fmla="*/ 1837428725 h 248"/>
                <a:gd name="T38" fmla="*/ 738958881 w 182"/>
                <a:gd name="T39" fmla="*/ 1930842020 h 248"/>
                <a:gd name="T40" fmla="*/ 627434408 w 182"/>
                <a:gd name="T41" fmla="*/ 1930842020 h 248"/>
                <a:gd name="T42" fmla="*/ 641374848 w 182"/>
                <a:gd name="T43" fmla="*/ 1572705334 h 248"/>
                <a:gd name="T44" fmla="*/ 738958881 w 182"/>
                <a:gd name="T45" fmla="*/ 1525998687 h 248"/>
                <a:gd name="T46" fmla="*/ 794757509 w 182"/>
                <a:gd name="T47" fmla="*/ 1370283766 h 248"/>
                <a:gd name="T48" fmla="*/ 836579211 w 182"/>
                <a:gd name="T49" fmla="*/ 965440631 h 248"/>
                <a:gd name="T50" fmla="*/ 836579211 w 182"/>
                <a:gd name="T51" fmla="*/ 762979821 h 248"/>
                <a:gd name="T52" fmla="*/ 794757509 w 182"/>
                <a:gd name="T53" fmla="*/ 560558055 h 248"/>
                <a:gd name="T54" fmla="*/ 738958881 w 182"/>
                <a:gd name="T55" fmla="*/ 404843135 h 248"/>
                <a:gd name="T56" fmla="*/ 627434408 w 182"/>
                <a:gd name="T57" fmla="*/ 358136488 h 248"/>
                <a:gd name="T58" fmla="*/ 571672076 w 182"/>
                <a:gd name="T59" fmla="*/ 373692421 h 248"/>
                <a:gd name="T60" fmla="*/ 487992377 w 182"/>
                <a:gd name="T61" fmla="*/ 482700694 h 248"/>
                <a:gd name="T62" fmla="*/ 446170676 w 182"/>
                <a:gd name="T63" fmla="*/ 654010791 h 248"/>
                <a:gd name="T64" fmla="*/ 418289605 w 182"/>
                <a:gd name="T65" fmla="*/ 965440631 h 248"/>
                <a:gd name="T66" fmla="*/ 432230045 w 182"/>
                <a:gd name="T67" fmla="*/ 1198973868 h 248"/>
                <a:gd name="T68" fmla="*/ 460111307 w 182"/>
                <a:gd name="T69" fmla="*/ 1385839502 h 248"/>
                <a:gd name="T70" fmla="*/ 529850566 w 182"/>
                <a:gd name="T71" fmla="*/ 1525998687 h 248"/>
                <a:gd name="T72" fmla="*/ 641374848 w 182"/>
                <a:gd name="T73" fmla="*/ 1572705334 h 2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2"/>
                <a:gd name="T112" fmla="*/ 0 h 248"/>
                <a:gd name="T113" fmla="*/ 182 w 182"/>
                <a:gd name="T114" fmla="*/ 248 h 2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2" h="248">
                  <a:moveTo>
                    <a:pt x="90" y="248"/>
                  </a:moveTo>
                  <a:lnTo>
                    <a:pt x="90" y="248"/>
                  </a:lnTo>
                  <a:lnTo>
                    <a:pt x="70" y="246"/>
                  </a:lnTo>
                  <a:lnTo>
                    <a:pt x="54" y="240"/>
                  </a:lnTo>
                  <a:lnTo>
                    <a:pt x="38" y="230"/>
                  </a:lnTo>
                  <a:lnTo>
                    <a:pt x="24" y="216"/>
                  </a:lnTo>
                  <a:lnTo>
                    <a:pt x="14" y="198"/>
                  </a:lnTo>
                  <a:lnTo>
                    <a:pt x="6" y="178"/>
                  </a:lnTo>
                  <a:lnTo>
                    <a:pt x="2" y="152"/>
                  </a:lnTo>
                  <a:lnTo>
                    <a:pt x="0" y="124"/>
                  </a:lnTo>
                  <a:lnTo>
                    <a:pt x="2" y="94"/>
                  </a:lnTo>
                  <a:lnTo>
                    <a:pt x="8" y="68"/>
                  </a:lnTo>
                  <a:lnTo>
                    <a:pt x="16" y="46"/>
                  </a:lnTo>
                  <a:lnTo>
                    <a:pt x="28" y="30"/>
                  </a:lnTo>
                  <a:lnTo>
                    <a:pt x="42" y="16"/>
                  </a:lnTo>
                  <a:lnTo>
                    <a:pt x="58" y="6"/>
                  </a:lnTo>
                  <a:lnTo>
                    <a:pt x="74" y="2"/>
                  </a:lnTo>
                  <a:lnTo>
                    <a:pt x="92" y="0"/>
                  </a:lnTo>
                  <a:lnTo>
                    <a:pt x="112" y="2"/>
                  </a:lnTo>
                  <a:lnTo>
                    <a:pt x="130" y="8"/>
                  </a:lnTo>
                  <a:lnTo>
                    <a:pt x="144" y="18"/>
                  </a:lnTo>
                  <a:lnTo>
                    <a:pt x="158" y="32"/>
                  </a:lnTo>
                  <a:lnTo>
                    <a:pt x="168" y="50"/>
                  </a:lnTo>
                  <a:lnTo>
                    <a:pt x="176" y="72"/>
                  </a:lnTo>
                  <a:lnTo>
                    <a:pt x="180" y="96"/>
                  </a:lnTo>
                  <a:lnTo>
                    <a:pt x="182" y="124"/>
                  </a:lnTo>
                  <a:lnTo>
                    <a:pt x="180" y="142"/>
                  </a:lnTo>
                  <a:lnTo>
                    <a:pt x="178" y="158"/>
                  </a:lnTo>
                  <a:lnTo>
                    <a:pt x="176" y="172"/>
                  </a:lnTo>
                  <a:lnTo>
                    <a:pt x="172" y="184"/>
                  </a:lnTo>
                  <a:lnTo>
                    <a:pt x="168" y="196"/>
                  </a:lnTo>
                  <a:lnTo>
                    <a:pt x="162" y="206"/>
                  </a:lnTo>
                  <a:lnTo>
                    <a:pt x="156" y="216"/>
                  </a:lnTo>
                  <a:lnTo>
                    <a:pt x="150" y="224"/>
                  </a:lnTo>
                  <a:lnTo>
                    <a:pt x="136" y="236"/>
                  </a:lnTo>
                  <a:lnTo>
                    <a:pt x="120" y="244"/>
                  </a:lnTo>
                  <a:lnTo>
                    <a:pt x="106" y="248"/>
                  </a:lnTo>
                  <a:lnTo>
                    <a:pt x="92" y="248"/>
                  </a:lnTo>
                  <a:lnTo>
                    <a:pt x="90" y="248"/>
                  </a:lnTo>
                  <a:close/>
                  <a:moveTo>
                    <a:pt x="92" y="202"/>
                  </a:moveTo>
                  <a:lnTo>
                    <a:pt x="92" y="202"/>
                  </a:lnTo>
                  <a:lnTo>
                    <a:pt x="100" y="200"/>
                  </a:lnTo>
                  <a:lnTo>
                    <a:pt x="106" y="196"/>
                  </a:lnTo>
                  <a:lnTo>
                    <a:pt x="112" y="188"/>
                  </a:lnTo>
                  <a:lnTo>
                    <a:pt x="114" y="176"/>
                  </a:lnTo>
                  <a:lnTo>
                    <a:pt x="120" y="152"/>
                  </a:lnTo>
                  <a:lnTo>
                    <a:pt x="120" y="124"/>
                  </a:lnTo>
                  <a:lnTo>
                    <a:pt x="120" y="98"/>
                  </a:lnTo>
                  <a:lnTo>
                    <a:pt x="118" y="84"/>
                  </a:lnTo>
                  <a:lnTo>
                    <a:pt x="114" y="72"/>
                  </a:lnTo>
                  <a:lnTo>
                    <a:pt x="110" y="62"/>
                  </a:lnTo>
                  <a:lnTo>
                    <a:pt x="106" y="52"/>
                  </a:lnTo>
                  <a:lnTo>
                    <a:pt x="100" y="48"/>
                  </a:lnTo>
                  <a:lnTo>
                    <a:pt x="90" y="46"/>
                  </a:lnTo>
                  <a:lnTo>
                    <a:pt x="82" y="48"/>
                  </a:lnTo>
                  <a:lnTo>
                    <a:pt x="76" y="52"/>
                  </a:lnTo>
                  <a:lnTo>
                    <a:pt x="70" y="62"/>
                  </a:lnTo>
                  <a:lnTo>
                    <a:pt x="66" y="72"/>
                  </a:lnTo>
                  <a:lnTo>
                    <a:pt x="64" y="84"/>
                  </a:lnTo>
                  <a:lnTo>
                    <a:pt x="62" y="98"/>
                  </a:lnTo>
                  <a:lnTo>
                    <a:pt x="60" y="124"/>
                  </a:lnTo>
                  <a:lnTo>
                    <a:pt x="62" y="154"/>
                  </a:lnTo>
                  <a:lnTo>
                    <a:pt x="64" y="166"/>
                  </a:lnTo>
                  <a:lnTo>
                    <a:pt x="66" y="178"/>
                  </a:lnTo>
                  <a:lnTo>
                    <a:pt x="70" y="188"/>
                  </a:lnTo>
                  <a:lnTo>
                    <a:pt x="76" y="196"/>
                  </a:lnTo>
                  <a:lnTo>
                    <a:pt x="82" y="200"/>
                  </a:lnTo>
                  <a:lnTo>
                    <a:pt x="92" y="202"/>
                  </a:lnTo>
                  <a:close/>
                </a:path>
              </a:pathLst>
            </a:custGeom>
            <a:solidFill>
              <a:srgbClr val="FFFFFF"/>
            </a:solidFill>
            <a:ln w="9525">
              <a:noFill/>
              <a:round/>
              <a:headEnd/>
              <a:tailEnd/>
            </a:ln>
          </p:spPr>
          <p:txBody>
            <a:bodyPr/>
            <a:lstStyle/>
            <a:p>
              <a:endParaRPr lang="en-US">
                <a:solidFill>
                  <a:srgbClr val="FFFFFF"/>
                </a:solidFill>
              </a:endParaRPr>
            </a:p>
          </p:txBody>
        </p:sp>
        <p:sp>
          <p:nvSpPr>
            <p:cNvPr id="14" name="Freeform 13"/>
            <p:cNvSpPr>
              <a:spLocks noEditPoints="1"/>
            </p:cNvSpPr>
            <p:nvPr/>
          </p:nvSpPr>
          <p:spPr bwMode="auto">
            <a:xfrm>
              <a:off x="8904535" y="6724288"/>
              <a:ext cx="31171" cy="61201"/>
            </a:xfrm>
            <a:custGeom>
              <a:avLst/>
              <a:gdLst>
                <a:gd name="T0" fmla="*/ 432230045 w 182"/>
                <a:gd name="T1" fmla="*/ 0 h 346"/>
                <a:gd name="T2" fmla="*/ 432230045 w 182"/>
                <a:gd name="T3" fmla="*/ 970670630 h 346"/>
                <a:gd name="T4" fmla="*/ 501932817 w 182"/>
                <a:gd name="T5" fmla="*/ 878225818 h 346"/>
                <a:gd name="T6" fmla="*/ 669256109 w 182"/>
                <a:gd name="T7" fmla="*/ 770373438 h 346"/>
                <a:gd name="T8" fmla="*/ 780816879 w 182"/>
                <a:gd name="T9" fmla="*/ 754966068 h 346"/>
                <a:gd name="T10" fmla="*/ 892341352 w 182"/>
                <a:gd name="T11" fmla="*/ 770373438 h 346"/>
                <a:gd name="T12" fmla="*/ 1073605084 w 182"/>
                <a:gd name="T13" fmla="*/ 909040755 h 346"/>
                <a:gd name="T14" fmla="*/ 1199106484 w 182"/>
                <a:gd name="T15" fmla="*/ 1140152688 h 346"/>
                <a:gd name="T16" fmla="*/ 1254868816 w 182"/>
                <a:gd name="T17" fmla="*/ 1479117000 h 346"/>
                <a:gd name="T18" fmla="*/ 1268809256 w 182"/>
                <a:gd name="T19" fmla="*/ 1664006625 h 346"/>
                <a:gd name="T20" fmla="*/ 1226987554 w 182"/>
                <a:gd name="T21" fmla="*/ 2095415750 h 346"/>
                <a:gd name="T22" fmla="*/ 1101486154 w 182"/>
                <a:gd name="T23" fmla="*/ 2147483647 h 346"/>
                <a:gd name="T24" fmla="*/ 934163053 w 182"/>
                <a:gd name="T25" fmla="*/ 2147483647 h 346"/>
                <a:gd name="T26" fmla="*/ 725018250 w 182"/>
                <a:gd name="T27" fmla="*/ 2147483647 h 346"/>
                <a:gd name="T28" fmla="*/ 613493777 w 182"/>
                <a:gd name="T29" fmla="*/ 2147483647 h 346"/>
                <a:gd name="T30" fmla="*/ 460111307 w 182"/>
                <a:gd name="T31" fmla="*/ 2147483647 h 346"/>
                <a:gd name="T32" fmla="*/ 376467904 w 182"/>
                <a:gd name="T33" fmla="*/ 2147483647 h 346"/>
                <a:gd name="T34" fmla="*/ 0 w 182"/>
                <a:gd name="T35" fmla="*/ 2147483647 h 346"/>
                <a:gd name="T36" fmla="*/ 13940631 w 182"/>
                <a:gd name="T37" fmla="*/ 2110823318 h 346"/>
                <a:gd name="T38" fmla="*/ 432230045 w 182"/>
                <a:gd name="T39" fmla="*/ 1972156000 h 346"/>
                <a:gd name="T40" fmla="*/ 432230045 w 182"/>
                <a:gd name="T41" fmla="*/ 2049193443 h 346"/>
                <a:gd name="T42" fmla="*/ 446170676 w 182"/>
                <a:gd name="T43" fmla="*/ 2095415750 h 346"/>
                <a:gd name="T44" fmla="*/ 529850566 w 182"/>
                <a:gd name="T45" fmla="*/ 2147483647 h 346"/>
                <a:gd name="T46" fmla="*/ 613493777 w 182"/>
                <a:gd name="T47" fmla="*/ 2147483647 h 346"/>
                <a:gd name="T48" fmla="*/ 669256109 w 182"/>
                <a:gd name="T49" fmla="*/ 2147483647 h 346"/>
                <a:gd name="T50" fmla="*/ 752935808 w 182"/>
                <a:gd name="T51" fmla="*/ 2147483647 h 346"/>
                <a:gd name="T52" fmla="*/ 808698140 w 182"/>
                <a:gd name="T53" fmla="*/ 2049193443 h 346"/>
                <a:gd name="T54" fmla="*/ 836579211 w 182"/>
                <a:gd name="T55" fmla="*/ 1694821563 h 346"/>
                <a:gd name="T56" fmla="*/ 836579211 w 182"/>
                <a:gd name="T57" fmla="*/ 1479117000 h 346"/>
                <a:gd name="T58" fmla="*/ 794757509 w 182"/>
                <a:gd name="T59" fmla="*/ 1294227375 h 346"/>
                <a:gd name="T60" fmla="*/ 711077619 w 182"/>
                <a:gd name="T61" fmla="*/ 1186375193 h 346"/>
                <a:gd name="T62" fmla="*/ 613493777 w 182"/>
                <a:gd name="T63" fmla="*/ 1140152688 h 346"/>
                <a:gd name="T64" fmla="*/ 557731636 w 182"/>
                <a:gd name="T65" fmla="*/ 1155560255 h 346"/>
                <a:gd name="T66" fmla="*/ 474051746 w 182"/>
                <a:gd name="T67" fmla="*/ 1263412438 h 346"/>
                <a:gd name="T68" fmla="*/ 446170676 w 182"/>
                <a:gd name="T69" fmla="*/ 1340449880 h 346"/>
                <a:gd name="T70" fmla="*/ 432230045 w 182"/>
                <a:gd name="T71" fmla="*/ 1972156000 h 3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2"/>
                <a:gd name="T109" fmla="*/ 0 h 346"/>
                <a:gd name="T110" fmla="*/ 182 w 182"/>
                <a:gd name="T111" fmla="*/ 346 h 3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2" h="346">
                  <a:moveTo>
                    <a:pt x="2" y="0"/>
                  </a:moveTo>
                  <a:lnTo>
                    <a:pt x="62" y="0"/>
                  </a:lnTo>
                  <a:lnTo>
                    <a:pt x="62" y="126"/>
                  </a:lnTo>
                  <a:lnTo>
                    <a:pt x="72" y="114"/>
                  </a:lnTo>
                  <a:lnTo>
                    <a:pt x="84" y="104"/>
                  </a:lnTo>
                  <a:lnTo>
                    <a:pt x="96" y="100"/>
                  </a:lnTo>
                  <a:lnTo>
                    <a:pt x="112" y="98"/>
                  </a:lnTo>
                  <a:lnTo>
                    <a:pt x="122" y="98"/>
                  </a:lnTo>
                  <a:lnTo>
                    <a:pt x="128" y="100"/>
                  </a:lnTo>
                  <a:lnTo>
                    <a:pt x="142" y="106"/>
                  </a:lnTo>
                  <a:lnTo>
                    <a:pt x="154" y="118"/>
                  </a:lnTo>
                  <a:lnTo>
                    <a:pt x="164" y="132"/>
                  </a:lnTo>
                  <a:lnTo>
                    <a:pt x="172" y="148"/>
                  </a:lnTo>
                  <a:lnTo>
                    <a:pt x="176" y="170"/>
                  </a:lnTo>
                  <a:lnTo>
                    <a:pt x="180" y="192"/>
                  </a:lnTo>
                  <a:lnTo>
                    <a:pt x="182" y="216"/>
                  </a:lnTo>
                  <a:lnTo>
                    <a:pt x="180" y="246"/>
                  </a:lnTo>
                  <a:lnTo>
                    <a:pt x="176" y="272"/>
                  </a:lnTo>
                  <a:lnTo>
                    <a:pt x="168" y="294"/>
                  </a:lnTo>
                  <a:lnTo>
                    <a:pt x="158" y="314"/>
                  </a:lnTo>
                  <a:lnTo>
                    <a:pt x="148" y="328"/>
                  </a:lnTo>
                  <a:lnTo>
                    <a:pt x="134" y="338"/>
                  </a:lnTo>
                  <a:lnTo>
                    <a:pt x="120" y="344"/>
                  </a:lnTo>
                  <a:lnTo>
                    <a:pt x="104" y="346"/>
                  </a:lnTo>
                  <a:lnTo>
                    <a:pt x="88" y="344"/>
                  </a:lnTo>
                  <a:lnTo>
                    <a:pt x="76" y="340"/>
                  </a:lnTo>
                  <a:lnTo>
                    <a:pt x="66" y="328"/>
                  </a:lnTo>
                  <a:lnTo>
                    <a:pt x="56" y="314"/>
                  </a:lnTo>
                  <a:lnTo>
                    <a:pt x="54" y="314"/>
                  </a:lnTo>
                  <a:lnTo>
                    <a:pt x="50" y="342"/>
                  </a:lnTo>
                  <a:lnTo>
                    <a:pt x="0" y="342"/>
                  </a:lnTo>
                  <a:lnTo>
                    <a:pt x="2" y="274"/>
                  </a:lnTo>
                  <a:lnTo>
                    <a:pt x="2" y="0"/>
                  </a:lnTo>
                  <a:close/>
                  <a:moveTo>
                    <a:pt x="62" y="256"/>
                  </a:moveTo>
                  <a:lnTo>
                    <a:pt x="62" y="256"/>
                  </a:lnTo>
                  <a:lnTo>
                    <a:pt x="62" y="266"/>
                  </a:lnTo>
                  <a:lnTo>
                    <a:pt x="64" y="272"/>
                  </a:lnTo>
                  <a:lnTo>
                    <a:pt x="68" y="284"/>
                  </a:lnTo>
                  <a:lnTo>
                    <a:pt x="76" y="292"/>
                  </a:lnTo>
                  <a:lnTo>
                    <a:pt x="82" y="296"/>
                  </a:lnTo>
                  <a:lnTo>
                    <a:pt x="88" y="298"/>
                  </a:lnTo>
                  <a:lnTo>
                    <a:pt x="96" y="296"/>
                  </a:lnTo>
                  <a:lnTo>
                    <a:pt x="104" y="292"/>
                  </a:lnTo>
                  <a:lnTo>
                    <a:pt x="108" y="286"/>
                  </a:lnTo>
                  <a:lnTo>
                    <a:pt x="114" y="276"/>
                  </a:lnTo>
                  <a:lnTo>
                    <a:pt x="116" y="266"/>
                  </a:lnTo>
                  <a:lnTo>
                    <a:pt x="120" y="252"/>
                  </a:lnTo>
                  <a:lnTo>
                    <a:pt x="120" y="220"/>
                  </a:lnTo>
                  <a:lnTo>
                    <a:pt x="120" y="192"/>
                  </a:lnTo>
                  <a:lnTo>
                    <a:pt x="116" y="178"/>
                  </a:lnTo>
                  <a:lnTo>
                    <a:pt x="114" y="168"/>
                  </a:lnTo>
                  <a:lnTo>
                    <a:pt x="108" y="160"/>
                  </a:lnTo>
                  <a:lnTo>
                    <a:pt x="102" y="154"/>
                  </a:lnTo>
                  <a:lnTo>
                    <a:pt x="96" y="150"/>
                  </a:lnTo>
                  <a:lnTo>
                    <a:pt x="88" y="148"/>
                  </a:lnTo>
                  <a:lnTo>
                    <a:pt x="80" y="150"/>
                  </a:lnTo>
                  <a:lnTo>
                    <a:pt x="72" y="156"/>
                  </a:lnTo>
                  <a:lnTo>
                    <a:pt x="68" y="164"/>
                  </a:lnTo>
                  <a:lnTo>
                    <a:pt x="64" y="174"/>
                  </a:lnTo>
                  <a:lnTo>
                    <a:pt x="62" y="190"/>
                  </a:lnTo>
                  <a:lnTo>
                    <a:pt x="62" y="256"/>
                  </a:lnTo>
                  <a:close/>
                </a:path>
              </a:pathLst>
            </a:custGeom>
            <a:solidFill>
              <a:srgbClr val="FFFFFF"/>
            </a:solidFill>
            <a:ln w="9525">
              <a:noFill/>
              <a:round/>
              <a:headEnd/>
              <a:tailEnd/>
            </a:ln>
          </p:spPr>
          <p:txBody>
            <a:bodyPr/>
            <a:lstStyle/>
            <a:p>
              <a:endParaRPr lang="en-US">
                <a:solidFill>
                  <a:srgbClr val="FFFFFF"/>
                </a:solidFill>
              </a:endParaRPr>
            </a:p>
          </p:txBody>
        </p:sp>
        <p:sp>
          <p:nvSpPr>
            <p:cNvPr id="15" name="Freeform 14"/>
            <p:cNvSpPr>
              <a:spLocks noEditPoints="1"/>
            </p:cNvSpPr>
            <p:nvPr/>
          </p:nvSpPr>
          <p:spPr bwMode="auto">
            <a:xfrm>
              <a:off x="8942156" y="6741467"/>
              <a:ext cx="31171" cy="44022"/>
            </a:xfrm>
            <a:custGeom>
              <a:avLst/>
              <a:gdLst>
                <a:gd name="T0" fmla="*/ 447139395 w 176"/>
                <a:gd name="T1" fmla="*/ 1109628385 h 250"/>
                <a:gd name="T2" fmla="*/ 493383008 w 176"/>
                <a:gd name="T3" fmla="*/ 1307239371 h 250"/>
                <a:gd name="T4" fmla="*/ 570455762 w 176"/>
                <a:gd name="T5" fmla="*/ 1444043966 h 250"/>
                <a:gd name="T6" fmla="*/ 693811441 w 176"/>
                <a:gd name="T7" fmla="*/ 1520042172 h 250"/>
                <a:gd name="T8" fmla="*/ 863410535 w 176"/>
                <a:gd name="T9" fmla="*/ 1550464734 h 250"/>
                <a:gd name="T10" fmla="*/ 955936875 w 176"/>
                <a:gd name="T11" fmla="*/ 1535272721 h 250"/>
                <a:gd name="T12" fmla="*/ 1202608921 w 176"/>
                <a:gd name="T13" fmla="*/ 1474466528 h 250"/>
                <a:gd name="T14" fmla="*/ 1264267204 w 176"/>
                <a:gd name="T15" fmla="*/ 1808881912 h 250"/>
                <a:gd name="T16" fmla="*/ 1048424299 w 176"/>
                <a:gd name="T17" fmla="*/ 1869688302 h 250"/>
                <a:gd name="T18" fmla="*/ 770923112 w 176"/>
                <a:gd name="T19" fmla="*/ 1900072131 h 250"/>
                <a:gd name="T20" fmla="*/ 601324018 w 176"/>
                <a:gd name="T21" fmla="*/ 1884880118 h 250"/>
                <a:gd name="T22" fmla="*/ 308369245 w 176"/>
                <a:gd name="T23" fmla="*/ 1763267535 h 250"/>
                <a:gd name="T24" fmla="*/ 107941009 w 176"/>
                <a:gd name="T25" fmla="*/ 1520042172 h 250"/>
                <a:gd name="T26" fmla="*/ 15414472 w 176"/>
                <a:gd name="T27" fmla="*/ 1185626788 h 250"/>
                <a:gd name="T28" fmla="*/ 0 w 176"/>
                <a:gd name="T29" fmla="*/ 988054535 h 250"/>
                <a:gd name="T30" fmla="*/ 61658282 w 176"/>
                <a:gd name="T31" fmla="*/ 577640747 h 250"/>
                <a:gd name="T32" fmla="*/ 215842905 w 176"/>
                <a:gd name="T33" fmla="*/ 273609191 h 250"/>
                <a:gd name="T34" fmla="*/ 447139395 w 176"/>
                <a:gd name="T35" fmla="*/ 75998206 h 250"/>
                <a:gd name="T36" fmla="*/ 724640582 w 176"/>
                <a:gd name="T37" fmla="*/ 0 h 250"/>
                <a:gd name="T38" fmla="*/ 863410535 w 176"/>
                <a:gd name="T39" fmla="*/ 15192013 h 250"/>
                <a:gd name="T40" fmla="*/ 1094668109 w 176"/>
                <a:gd name="T41" fmla="*/ 136804596 h 250"/>
                <a:gd name="T42" fmla="*/ 1264267204 w 176"/>
                <a:gd name="T43" fmla="*/ 364799213 h 250"/>
                <a:gd name="T44" fmla="*/ 1341379072 w 176"/>
                <a:gd name="T45" fmla="*/ 668830966 h 250"/>
                <a:gd name="T46" fmla="*/ 1356793544 w 176"/>
                <a:gd name="T47" fmla="*/ 866441755 h 250"/>
                <a:gd name="T48" fmla="*/ 1341379072 w 176"/>
                <a:gd name="T49" fmla="*/ 1109628385 h 250"/>
                <a:gd name="T50" fmla="*/ 925068818 w 176"/>
                <a:gd name="T51" fmla="*/ 790443549 h 250"/>
                <a:gd name="T52" fmla="*/ 909654346 w 176"/>
                <a:gd name="T53" fmla="*/ 608024576 h 250"/>
                <a:gd name="T54" fmla="*/ 863410535 w 176"/>
                <a:gd name="T55" fmla="*/ 471219980 h 250"/>
                <a:gd name="T56" fmla="*/ 801752253 w 176"/>
                <a:gd name="T57" fmla="*/ 380029959 h 250"/>
                <a:gd name="T58" fmla="*/ 693811441 w 176"/>
                <a:gd name="T59" fmla="*/ 349607397 h 250"/>
                <a:gd name="T60" fmla="*/ 647567631 w 176"/>
                <a:gd name="T61" fmla="*/ 349607397 h 250"/>
                <a:gd name="T62" fmla="*/ 555041291 w 176"/>
                <a:gd name="T63" fmla="*/ 425605603 h 250"/>
                <a:gd name="T64" fmla="*/ 477968536 w 176"/>
                <a:gd name="T65" fmla="*/ 638408405 h 250"/>
                <a:gd name="T66" fmla="*/ 925068818 w 176"/>
                <a:gd name="T67" fmla="*/ 790443549 h 2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250"/>
                <a:gd name="T104" fmla="*/ 176 w 176"/>
                <a:gd name="T105" fmla="*/ 250 h 2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250">
                  <a:moveTo>
                    <a:pt x="58" y="146"/>
                  </a:moveTo>
                  <a:lnTo>
                    <a:pt x="58" y="146"/>
                  </a:lnTo>
                  <a:lnTo>
                    <a:pt x="60" y="160"/>
                  </a:lnTo>
                  <a:lnTo>
                    <a:pt x="64" y="172"/>
                  </a:lnTo>
                  <a:lnTo>
                    <a:pt x="68" y="182"/>
                  </a:lnTo>
                  <a:lnTo>
                    <a:pt x="74" y="190"/>
                  </a:lnTo>
                  <a:lnTo>
                    <a:pt x="82" y="196"/>
                  </a:lnTo>
                  <a:lnTo>
                    <a:pt x="90" y="200"/>
                  </a:lnTo>
                  <a:lnTo>
                    <a:pt x="100" y="202"/>
                  </a:lnTo>
                  <a:lnTo>
                    <a:pt x="112" y="204"/>
                  </a:lnTo>
                  <a:lnTo>
                    <a:pt x="124" y="202"/>
                  </a:lnTo>
                  <a:lnTo>
                    <a:pt x="136" y="200"/>
                  </a:lnTo>
                  <a:lnTo>
                    <a:pt x="156" y="194"/>
                  </a:lnTo>
                  <a:lnTo>
                    <a:pt x="164" y="238"/>
                  </a:lnTo>
                  <a:lnTo>
                    <a:pt x="152" y="242"/>
                  </a:lnTo>
                  <a:lnTo>
                    <a:pt x="136" y="246"/>
                  </a:lnTo>
                  <a:lnTo>
                    <a:pt x="118" y="248"/>
                  </a:lnTo>
                  <a:lnTo>
                    <a:pt x="100" y="250"/>
                  </a:lnTo>
                  <a:lnTo>
                    <a:pt x="78" y="248"/>
                  </a:lnTo>
                  <a:lnTo>
                    <a:pt x="58" y="242"/>
                  </a:lnTo>
                  <a:lnTo>
                    <a:pt x="40" y="232"/>
                  </a:lnTo>
                  <a:lnTo>
                    <a:pt x="26" y="218"/>
                  </a:lnTo>
                  <a:lnTo>
                    <a:pt x="14" y="200"/>
                  </a:lnTo>
                  <a:lnTo>
                    <a:pt x="6" y="180"/>
                  </a:lnTo>
                  <a:lnTo>
                    <a:pt x="2" y="156"/>
                  </a:lnTo>
                  <a:lnTo>
                    <a:pt x="0" y="130"/>
                  </a:lnTo>
                  <a:lnTo>
                    <a:pt x="2" y="102"/>
                  </a:lnTo>
                  <a:lnTo>
                    <a:pt x="8" y="76"/>
                  </a:lnTo>
                  <a:lnTo>
                    <a:pt x="16" y="54"/>
                  </a:lnTo>
                  <a:lnTo>
                    <a:pt x="28" y="36"/>
                  </a:lnTo>
                  <a:lnTo>
                    <a:pt x="42" y="20"/>
                  </a:lnTo>
                  <a:lnTo>
                    <a:pt x="58" y="10"/>
                  </a:lnTo>
                  <a:lnTo>
                    <a:pt x="76" y="4"/>
                  </a:lnTo>
                  <a:lnTo>
                    <a:pt x="94" y="0"/>
                  </a:lnTo>
                  <a:lnTo>
                    <a:pt x="112" y="2"/>
                  </a:lnTo>
                  <a:lnTo>
                    <a:pt x="130" y="8"/>
                  </a:lnTo>
                  <a:lnTo>
                    <a:pt x="142" y="18"/>
                  </a:lnTo>
                  <a:lnTo>
                    <a:pt x="154" y="32"/>
                  </a:lnTo>
                  <a:lnTo>
                    <a:pt x="164" y="48"/>
                  </a:lnTo>
                  <a:lnTo>
                    <a:pt x="170" y="66"/>
                  </a:lnTo>
                  <a:lnTo>
                    <a:pt x="174" y="88"/>
                  </a:lnTo>
                  <a:lnTo>
                    <a:pt x="176" y="114"/>
                  </a:lnTo>
                  <a:lnTo>
                    <a:pt x="174" y="134"/>
                  </a:lnTo>
                  <a:lnTo>
                    <a:pt x="174" y="146"/>
                  </a:lnTo>
                  <a:lnTo>
                    <a:pt x="58" y="146"/>
                  </a:lnTo>
                  <a:close/>
                  <a:moveTo>
                    <a:pt x="120" y="104"/>
                  </a:moveTo>
                  <a:lnTo>
                    <a:pt x="120" y="104"/>
                  </a:lnTo>
                  <a:lnTo>
                    <a:pt x="118" y="80"/>
                  </a:lnTo>
                  <a:lnTo>
                    <a:pt x="116" y="70"/>
                  </a:lnTo>
                  <a:lnTo>
                    <a:pt x="112" y="62"/>
                  </a:lnTo>
                  <a:lnTo>
                    <a:pt x="108" y="54"/>
                  </a:lnTo>
                  <a:lnTo>
                    <a:pt x="104" y="50"/>
                  </a:lnTo>
                  <a:lnTo>
                    <a:pt x="98" y="46"/>
                  </a:lnTo>
                  <a:lnTo>
                    <a:pt x="90" y="46"/>
                  </a:lnTo>
                  <a:lnTo>
                    <a:pt x="84" y="46"/>
                  </a:lnTo>
                  <a:lnTo>
                    <a:pt x="76" y="50"/>
                  </a:lnTo>
                  <a:lnTo>
                    <a:pt x="72" y="56"/>
                  </a:lnTo>
                  <a:lnTo>
                    <a:pt x="66" y="64"/>
                  </a:lnTo>
                  <a:lnTo>
                    <a:pt x="62" y="84"/>
                  </a:lnTo>
                  <a:lnTo>
                    <a:pt x="58" y="104"/>
                  </a:lnTo>
                  <a:lnTo>
                    <a:pt x="120" y="104"/>
                  </a:lnTo>
                  <a:close/>
                </a:path>
              </a:pathLst>
            </a:custGeom>
            <a:solidFill>
              <a:srgbClr val="FFFFFF"/>
            </a:solidFill>
            <a:ln w="9525">
              <a:noFill/>
              <a:round/>
              <a:headEnd/>
              <a:tailEnd/>
            </a:ln>
          </p:spPr>
          <p:txBody>
            <a:bodyPr/>
            <a:lstStyle/>
            <a:p>
              <a:endParaRPr lang="en-US">
                <a:solidFill>
                  <a:srgbClr val="FFFFFF"/>
                </a:solidFill>
              </a:endParaRPr>
            </a:p>
          </p:txBody>
        </p:sp>
        <p:sp>
          <p:nvSpPr>
            <p:cNvPr id="16" name="Freeform 15"/>
            <p:cNvSpPr>
              <a:spLocks/>
            </p:cNvSpPr>
            <p:nvPr/>
          </p:nvSpPr>
          <p:spPr bwMode="auto">
            <a:xfrm>
              <a:off x="8904535" y="6528874"/>
              <a:ext cx="68791" cy="165350"/>
            </a:xfrm>
            <a:custGeom>
              <a:avLst/>
              <a:gdLst>
                <a:gd name="T0" fmla="*/ 0 w 386"/>
                <a:gd name="T1" fmla="*/ 0 h 920"/>
                <a:gd name="T2" fmla="*/ 2147483647 w 386"/>
                <a:gd name="T3" fmla="*/ 0 h 920"/>
                <a:gd name="T4" fmla="*/ 2147483647 w 386"/>
                <a:gd name="T5" fmla="*/ 2147483647 h 920"/>
                <a:gd name="T6" fmla="*/ 0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0" y="0"/>
                  </a:moveTo>
                  <a:lnTo>
                    <a:pt x="386" y="0"/>
                  </a:lnTo>
                  <a:lnTo>
                    <a:pt x="386" y="920"/>
                  </a:lnTo>
                  <a:lnTo>
                    <a:pt x="0" y="0"/>
                  </a:lnTo>
                  <a:close/>
                </a:path>
              </a:pathLst>
            </a:custGeom>
            <a:solidFill>
              <a:srgbClr val="FFFFFF"/>
            </a:solidFill>
            <a:ln w="9525">
              <a:noFill/>
              <a:round/>
              <a:headEnd/>
              <a:tailEnd/>
            </a:ln>
          </p:spPr>
          <p:txBody>
            <a:bodyPr/>
            <a:lstStyle/>
            <a:p>
              <a:endParaRPr lang="en-US">
                <a:solidFill>
                  <a:srgbClr val="FFFFFF"/>
                </a:solidFill>
              </a:endParaRPr>
            </a:p>
          </p:txBody>
        </p:sp>
        <p:sp>
          <p:nvSpPr>
            <p:cNvPr id="17" name="Freeform 16"/>
            <p:cNvSpPr>
              <a:spLocks/>
            </p:cNvSpPr>
            <p:nvPr/>
          </p:nvSpPr>
          <p:spPr bwMode="auto">
            <a:xfrm>
              <a:off x="8786300" y="6528874"/>
              <a:ext cx="68791" cy="165350"/>
            </a:xfrm>
            <a:custGeom>
              <a:avLst/>
              <a:gdLst>
                <a:gd name="T0" fmla="*/ 2147483647 w 386"/>
                <a:gd name="T1" fmla="*/ 0 h 920"/>
                <a:gd name="T2" fmla="*/ 0 w 386"/>
                <a:gd name="T3" fmla="*/ 0 h 920"/>
                <a:gd name="T4" fmla="*/ 0 w 386"/>
                <a:gd name="T5" fmla="*/ 2147483647 h 920"/>
                <a:gd name="T6" fmla="*/ 2147483647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386" y="0"/>
                  </a:moveTo>
                  <a:lnTo>
                    <a:pt x="0" y="0"/>
                  </a:lnTo>
                  <a:lnTo>
                    <a:pt x="0" y="920"/>
                  </a:lnTo>
                  <a:lnTo>
                    <a:pt x="386" y="0"/>
                  </a:lnTo>
                  <a:close/>
                </a:path>
              </a:pathLst>
            </a:custGeom>
            <a:solidFill>
              <a:srgbClr val="FFFFFF"/>
            </a:solidFill>
            <a:ln w="9525">
              <a:noFill/>
              <a:round/>
              <a:headEnd/>
              <a:tailEnd/>
            </a:ln>
          </p:spPr>
          <p:txBody>
            <a:bodyPr/>
            <a:lstStyle/>
            <a:p>
              <a:endParaRPr lang="en-US">
                <a:solidFill>
                  <a:srgbClr val="FFFFFF"/>
                </a:solidFill>
              </a:endParaRPr>
            </a:p>
          </p:txBody>
        </p:sp>
        <p:sp>
          <p:nvSpPr>
            <p:cNvPr id="18" name="Freeform 17"/>
            <p:cNvSpPr>
              <a:spLocks/>
            </p:cNvSpPr>
            <p:nvPr/>
          </p:nvSpPr>
          <p:spPr bwMode="auto">
            <a:xfrm>
              <a:off x="8849717" y="6589001"/>
              <a:ext cx="74166" cy="105223"/>
            </a:xfrm>
            <a:custGeom>
              <a:avLst/>
              <a:gdLst>
                <a:gd name="T0" fmla="*/ 1336771916 w 416"/>
                <a:gd name="T1" fmla="*/ 0 h 582"/>
                <a:gd name="T2" fmla="*/ 2147483647 w 416"/>
                <a:gd name="T3" fmla="*/ 2147483647 h 582"/>
                <a:gd name="T4" fmla="*/ 1997308539 w 416"/>
                <a:gd name="T5" fmla="*/ 2147483647 h 582"/>
                <a:gd name="T6" fmla="*/ 1415424145 w 416"/>
                <a:gd name="T7" fmla="*/ 2147483647 h 582"/>
                <a:gd name="T8" fmla="*/ 0 w 416"/>
                <a:gd name="T9" fmla="*/ 2147483647 h 582"/>
                <a:gd name="T10" fmla="*/ 1336771916 w 416"/>
                <a:gd name="T11" fmla="*/ 0 h 582"/>
                <a:gd name="T12" fmla="*/ 0 60000 65536"/>
                <a:gd name="T13" fmla="*/ 0 60000 65536"/>
                <a:gd name="T14" fmla="*/ 0 60000 65536"/>
                <a:gd name="T15" fmla="*/ 0 60000 65536"/>
                <a:gd name="T16" fmla="*/ 0 60000 65536"/>
                <a:gd name="T17" fmla="*/ 0 60000 65536"/>
                <a:gd name="T18" fmla="*/ 0 w 416"/>
                <a:gd name="T19" fmla="*/ 0 h 582"/>
                <a:gd name="T20" fmla="*/ 416 w 416"/>
                <a:gd name="T21" fmla="*/ 582 h 582"/>
              </a:gdLst>
              <a:ahLst/>
              <a:cxnLst>
                <a:cxn ang="T12">
                  <a:pos x="T0" y="T1"/>
                </a:cxn>
                <a:cxn ang="T13">
                  <a:pos x="T2" y="T3"/>
                </a:cxn>
                <a:cxn ang="T14">
                  <a:pos x="T4" y="T5"/>
                </a:cxn>
                <a:cxn ang="T15">
                  <a:pos x="T6" y="T7"/>
                </a:cxn>
                <a:cxn ang="T16">
                  <a:pos x="T8" y="T9"/>
                </a:cxn>
                <a:cxn ang="T17">
                  <a:pos x="T10" y="T11"/>
                </a:cxn>
              </a:cxnLst>
              <a:rect l="T18" t="T19" r="T20" b="T21"/>
              <a:pathLst>
                <a:path w="416" h="582">
                  <a:moveTo>
                    <a:pt x="170" y="0"/>
                  </a:moveTo>
                  <a:lnTo>
                    <a:pt x="416" y="582"/>
                  </a:lnTo>
                  <a:lnTo>
                    <a:pt x="254" y="582"/>
                  </a:lnTo>
                  <a:lnTo>
                    <a:pt x="180" y="396"/>
                  </a:lnTo>
                  <a:lnTo>
                    <a:pt x="0" y="396"/>
                  </a:lnTo>
                  <a:lnTo>
                    <a:pt x="170" y="0"/>
                  </a:lnTo>
                  <a:close/>
                </a:path>
              </a:pathLst>
            </a:custGeom>
            <a:solidFill>
              <a:srgbClr val="FFFFFF"/>
            </a:solidFill>
            <a:ln w="9525">
              <a:noFill/>
              <a:round/>
              <a:headEnd/>
              <a:tailEnd/>
            </a:ln>
          </p:spPr>
          <p:txBody>
            <a:bodyPr/>
            <a:lstStyle/>
            <a:p>
              <a:endParaRPr lang="en-US">
                <a:solidFill>
                  <a:srgbClr val="FFFFFF"/>
                </a:solidFill>
              </a:endParaRPr>
            </a:p>
          </p:txBody>
        </p:sp>
        <p:sp>
          <p:nvSpPr>
            <p:cNvPr id="19" name="Freeform 18"/>
            <p:cNvSpPr>
              <a:spLocks noEditPoints="1"/>
            </p:cNvSpPr>
            <p:nvPr/>
          </p:nvSpPr>
          <p:spPr bwMode="auto">
            <a:xfrm>
              <a:off x="8977626" y="6528874"/>
              <a:ext cx="12899" cy="12884"/>
            </a:xfrm>
            <a:custGeom>
              <a:avLst/>
              <a:gdLst>
                <a:gd name="T0" fmla="*/ 287240651 w 72"/>
                <a:gd name="T1" fmla="*/ 0 h 72"/>
                <a:gd name="T2" fmla="*/ 398918740 w 72"/>
                <a:gd name="T3" fmla="*/ 15968860 h 72"/>
                <a:gd name="T4" fmla="*/ 494665623 w 72"/>
                <a:gd name="T5" fmla="*/ 79764775 h 72"/>
                <a:gd name="T6" fmla="*/ 558470370 w 72"/>
                <a:gd name="T7" fmla="*/ 175498211 h 72"/>
                <a:gd name="T8" fmla="*/ 574441339 w 72"/>
                <a:gd name="T9" fmla="*/ 287160744 h 72"/>
                <a:gd name="T10" fmla="*/ 574441339 w 72"/>
                <a:gd name="T11" fmla="*/ 335027562 h 72"/>
                <a:gd name="T12" fmla="*/ 526567997 w 72"/>
                <a:gd name="T13" fmla="*/ 446690095 h 72"/>
                <a:gd name="T14" fmla="*/ 446792281 w 72"/>
                <a:gd name="T15" fmla="*/ 526454871 h 72"/>
                <a:gd name="T16" fmla="*/ 351045398 w 72"/>
                <a:gd name="T17" fmla="*/ 558352829 h 72"/>
                <a:gd name="T18" fmla="*/ 287240651 w 72"/>
                <a:gd name="T19" fmla="*/ 574321688 h 72"/>
                <a:gd name="T20" fmla="*/ 175522599 w 72"/>
                <a:gd name="T21" fmla="*/ 542423730 h 72"/>
                <a:gd name="T22" fmla="*/ 79775715 w 72"/>
                <a:gd name="T23" fmla="*/ 494556913 h 72"/>
                <a:gd name="T24" fmla="*/ 15971169 w 72"/>
                <a:gd name="T25" fmla="*/ 398823278 h 72"/>
                <a:gd name="T26" fmla="*/ 0 w 72"/>
                <a:gd name="T27" fmla="*/ 287160744 h 72"/>
                <a:gd name="T28" fmla="*/ 0 w 72"/>
                <a:gd name="T29" fmla="*/ 223365028 h 72"/>
                <a:gd name="T30" fmla="*/ 47873542 w 72"/>
                <a:gd name="T31" fmla="*/ 127631393 h 72"/>
                <a:gd name="T32" fmla="*/ 127649257 w 72"/>
                <a:gd name="T33" fmla="*/ 47866818 h 72"/>
                <a:gd name="T34" fmla="*/ 223396141 w 72"/>
                <a:gd name="T35" fmla="*/ 0 h 72"/>
                <a:gd name="T36" fmla="*/ 287240651 w 72"/>
                <a:gd name="T37" fmla="*/ 0 h 72"/>
                <a:gd name="T38" fmla="*/ 287240651 w 72"/>
                <a:gd name="T39" fmla="*/ 47866818 h 72"/>
                <a:gd name="T40" fmla="*/ 207424972 w 72"/>
                <a:gd name="T41" fmla="*/ 63795716 h 72"/>
                <a:gd name="T42" fmla="*/ 79775715 w 72"/>
                <a:gd name="T43" fmla="*/ 191427309 h 72"/>
                <a:gd name="T44" fmla="*/ 63844511 w 72"/>
                <a:gd name="T45" fmla="*/ 287160744 h 72"/>
                <a:gd name="T46" fmla="*/ 127649257 w 72"/>
                <a:gd name="T47" fmla="*/ 446690095 h 72"/>
                <a:gd name="T48" fmla="*/ 239367309 w 72"/>
                <a:gd name="T49" fmla="*/ 510525772 h 72"/>
                <a:gd name="T50" fmla="*/ 287240651 w 72"/>
                <a:gd name="T51" fmla="*/ 526454871 h 72"/>
                <a:gd name="T52" fmla="*/ 382947571 w 72"/>
                <a:gd name="T53" fmla="*/ 510525772 h 72"/>
                <a:gd name="T54" fmla="*/ 494665623 w 72"/>
                <a:gd name="T55" fmla="*/ 382894379 h 72"/>
                <a:gd name="T56" fmla="*/ 510596828 w 72"/>
                <a:gd name="T57" fmla="*/ 287160744 h 72"/>
                <a:gd name="T58" fmla="*/ 446792281 w 72"/>
                <a:gd name="T59" fmla="*/ 111662534 h 72"/>
                <a:gd name="T60" fmla="*/ 335074229 w 72"/>
                <a:gd name="T61" fmla="*/ 47866818 h 72"/>
                <a:gd name="T62" fmla="*/ 287240651 w 72"/>
                <a:gd name="T63" fmla="*/ 47866818 h 72"/>
                <a:gd name="T64" fmla="*/ 175522599 w 72"/>
                <a:gd name="T65" fmla="*/ 446690095 h 72"/>
                <a:gd name="T66" fmla="*/ 175522599 w 72"/>
                <a:gd name="T67" fmla="*/ 127631393 h 72"/>
                <a:gd name="T68" fmla="*/ 271269483 w 72"/>
                <a:gd name="T69" fmla="*/ 127631393 h 72"/>
                <a:gd name="T70" fmla="*/ 382947571 w 72"/>
                <a:gd name="T71" fmla="*/ 143600453 h 72"/>
                <a:gd name="T72" fmla="*/ 398918740 w 72"/>
                <a:gd name="T73" fmla="*/ 175498211 h 72"/>
                <a:gd name="T74" fmla="*/ 398918740 w 72"/>
                <a:gd name="T75" fmla="*/ 223365028 h 72"/>
                <a:gd name="T76" fmla="*/ 382947571 w 72"/>
                <a:gd name="T77" fmla="*/ 271191885 h 72"/>
                <a:gd name="T78" fmla="*/ 351045398 w 72"/>
                <a:gd name="T79" fmla="*/ 287160744 h 72"/>
                <a:gd name="T80" fmla="*/ 382947571 w 72"/>
                <a:gd name="T81" fmla="*/ 319058702 h 72"/>
                <a:gd name="T82" fmla="*/ 398918740 w 72"/>
                <a:gd name="T83" fmla="*/ 366925520 h 72"/>
                <a:gd name="T84" fmla="*/ 351045398 w 72"/>
                <a:gd name="T85" fmla="*/ 446690095 h 72"/>
                <a:gd name="T86" fmla="*/ 335074229 w 72"/>
                <a:gd name="T87" fmla="*/ 366925520 h 72"/>
                <a:gd name="T88" fmla="*/ 319143024 w 72"/>
                <a:gd name="T89" fmla="*/ 335027562 h 72"/>
                <a:gd name="T90" fmla="*/ 239367309 w 72"/>
                <a:gd name="T91" fmla="*/ 319058702 h 72"/>
                <a:gd name="T92" fmla="*/ 239367309 w 72"/>
                <a:gd name="T93" fmla="*/ 271191885 h 72"/>
                <a:gd name="T94" fmla="*/ 271269483 w 72"/>
                <a:gd name="T95" fmla="*/ 271191885 h 72"/>
                <a:gd name="T96" fmla="*/ 335074229 w 72"/>
                <a:gd name="T97" fmla="*/ 239294127 h 72"/>
                <a:gd name="T98" fmla="*/ 351045398 w 72"/>
                <a:gd name="T99" fmla="*/ 223365028 h 72"/>
                <a:gd name="T100" fmla="*/ 335074229 w 72"/>
                <a:gd name="T101" fmla="*/ 175498211 h 72"/>
                <a:gd name="T102" fmla="*/ 271269483 w 72"/>
                <a:gd name="T103" fmla="*/ 159529351 h 72"/>
                <a:gd name="T104" fmla="*/ 239367309 w 72"/>
                <a:gd name="T105" fmla="*/ 175498211 h 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
                <a:gd name="T160" fmla="*/ 0 h 72"/>
                <a:gd name="T161" fmla="*/ 72 w 72"/>
                <a:gd name="T162" fmla="*/ 72 h 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 h="72">
                  <a:moveTo>
                    <a:pt x="36" y="0"/>
                  </a:moveTo>
                  <a:lnTo>
                    <a:pt x="36" y="0"/>
                  </a:lnTo>
                  <a:lnTo>
                    <a:pt x="44" y="0"/>
                  </a:lnTo>
                  <a:lnTo>
                    <a:pt x="50" y="2"/>
                  </a:lnTo>
                  <a:lnTo>
                    <a:pt x="56" y="6"/>
                  </a:lnTo>
                  <a:lnTo>
                    <a:pt x="62" y="10"/>
                  </a:lnTo>
                  <a:lnTo>
                    <a:pt x="66" y="16"/>
                  </a:lnTo>
                  <a:lnTo>
                    <a:pt x="70" y="22"/>
                  </a:lnTo>
                  <a:lnTo>
                    <a:pt x="72" y="28"/>
                  </a:lnTo>
                  <a:lnTo>
                    <a:pt x="72" y="36"/>
                  </a:lnTo>
                  <a:lnTo>
                    <a:pt x="72" y="42"/>
                  </a:lnTo>
                  <a:lnTo>
                    <a:pt x="70" y="50"/>
                  </a:lnTo>
                  <a:lnTo>
                    <a:pt x="66" y="56"/>
                  </a:lnTo>
                  <a:lnTo>
                    <a:pt x="62" y="62"/>
                  </a:lnTo>
                  <a:lnTo>
                    <a:pt x="56" y="66"/>
                  </a:lnTo>
                  <a:lnTo>
                    <a:pt x="50" y="68"/>
                  </a:lnTo>
                  <a:lnTo>
                    <a:pt x="44" y="70"/>
                  </a:lnTo>
                  <a:lnTo>
                    <a:pt x="36" y="72"/>
                  </a:lnTo>
                  <a:lnTo>
                    <a:pt x="28" y="70"/>
                  </a:lnTo>
                  <a:lnTo>
                    <a:pt x="22" y="68"/>
                  </a:lnTo>
                  <a:lnTo>
                    <a:pt x="16" y="66"/>
                  </a:lnTo>
                  <a:lnTo>
                    <a:pt x="10" y="62"/>
                  </a:lnTo>
                  <a:lnTo>
                    <a:pt x="6" y="56"/>
                  </a:lnTo>
                  <a:lnTo>
                    <a:pt x="2" y="50"/>
                  </a:lnTo>
                  <a:lnTo>
                    <a:pt x="0" y="42"/>
                  </a:lnTo>
                  <a:lnTo>
                    <a:pt x="0" y="36"/>
                  </a:lnTo>
                  <a:lnTo>
                    <a:pt x="0" y="28"/>
                  </a:lnTo>
                  <a:lnTo>
                    <a:pt x="2" y="22"/>
                  </a:lnTo>
                  <a:lnTo>
                    <a:pt x="6" y="16"/>
                  </a:lnTo>
                  <a:lnTo>
                    <a:pt x="10" y="10"/>
                  </a:lnTo>
                  <a:lnTo>
                    <a:pt x="16" y="6"/>
                  </a:lnTo>
                  <a:lnTo>
                    <a:pt x="22" y="2"/>
                  </a:lnTo>
                  <a:lnTo>
                    <a:pt x="28" y="0"/>
                  </a:lnTo>
                  <a:lnTo>
                    <a:pt x="36" y="0"/>
                  </a:lnTo>
                  <a:close/>
                  <a:moveTo>
                    <a:pt x="36" y="6"/>
                  </a:moveTo>
                  <a:lnTo>
                    <a:pt x="36" y="6"/>
                  </a:lnTo>
                  <a:lnTo>
                    <a:pt x="30" y="6"/>
                  </a:lnTo>
                  <a:lnTo>
                    <a:pt x="26" y="8"/>
                  </a:lnTo>
                  <a:lnTo>
                    <a:pt x="16" y="14"/>
                  </a:lnTo>
                  <a:lnTo>
                    <a:pt x="10" y="24"/>
                  </a:lnTo>
                  <a:lnTo>
                    <a:pt x="8" y="36"/>
                  </a:lnTo>
                  <a:lnTo>
                    <a:pt x="10" y="48"/>
                  </a:lnTo>
                  <a:lnTo>
                    <a:pt x="16" y="56"/>
                  </a:lnTo>
                  <a:lnTo>
                    <a:pt x="26" y="64"/>
                  </a:lnTo>
                  <a:lnTo>
                    <a:pt x="30" y="64"/>
                  </a:lnTo>
                  <a:lnTo>
                    <a:pt x="36" y="66"/>
                  </a:lnTo>
                  <a:lnTo>
                    <a:pt x="42" y="66"/>
                  </a:lnTo>
                  <a:lnTo>
                    <a:pt x="48" y="64"/>
                  </a:lnTo>
                  <a:lnTo>
                    <a:pt x="56" y="56"/>
                  </a:lnTo>
                  <a:lnTo>
                    <a:pt x="62" y="48"/>
                  </a:lnTo>
                  <a:lnTo>
                    <a:pt x="64" y="36"/>
                  </a:lnTo>
                  <a:lnTo>
                    <a:pt x="62" y="24"/>
                  </a:lnTo>
                  <a:lnTo>
                    <a:pt x="56" y="14"/>
                  </a:lnTo>
                  <a:lnTo>
                    <a:pt x="48" y="8"/>
                  </a:lnTo>
                  <a:lnTo>
                    <a:pt x="42" y="6"/>
                  </a:lnTo>
                  <a:lnTo>
                    <a:pt x="36" y="6"/>
                  </a:lnTo>
                  <a:close/>
                  <a:moveTo>
                    <a:pt x="30" y="56"/>
                  </a:moveTo>
                  <a:lnTo>
                    <a:pt x="22" y="56"/>
                  </a:lnTo>
                  <a:lnTo>
                    <a:pt x="22" y="16"/>
                  </a:lnTo>
                  <a:lnTo>
                    <a:pt x="34" y="16"/>
                  </a:lnTo>
                  <a:lnTo>
                    <a:pt x="42" y="16"/>
                  </a:lnTo>
                  <a:lnTo>
                    <a:pt x="48" y="18"/>
                  </a:lnTo>
                  <a:lnTo>
                    <a:pt x="50" y="22"/>
                  </a:lnTo>
                  <a:lnTo>
                    <a:pt x="50" y="28"/>
                  </a:lnTo>
                  <a:lnTo>
                    <a:pt x="50" y="30"/>
                  </a:lnTo>
                  <a:lnTo>
                    <a:pt x="48" y="34"/>
                  </a:lnTo>
                  <a:lnTo>
                    <a:pt x="44" y="36"/>
                  </a:lnTo>
                  <a:lnTo>
                    <a:pt x="48" y="40"/>
                  </a:lnTo>
                  <a:lnTo>
                    <a:pt x="50" y="46"/>
                  </a:lnTo>
                  <a:lnTo>
                    <a:pt x="52" y="56"/>
                  </a:lnTo>
                  <a:lnTo>
                    <a:pt x="44" y="56"/>
                  </a:lnTo>
                  <a:lnTo>
                    <a:pt x="42" y="46"/>
                  </a:lnTo>
                  <a:lnTo>
                    <a:pt x="40" y="42"/>
                  </a:lnTo>
                  <a:lnTo>
                    <a:pt x="34" y="40"/>
                  </a:lnTo>
                  <a:lnTo>
                    <a:pt x="30" y="40"/>
                  </a:lnTo>
                  <a:lnTo>
                    <a:pt x="30" y="56"/>
                  </a:lnTo>
                  <a:close/>
                  <a:moveTo>
                    <a:pt x="30" y="34"/>
                  </a:moveTo>
                  <a:lnTo>
                    <a:pt x="34" y="34"/>
                  </a:lnTo>
                  <a:lnTo>
                    <a:pt x="40" y="32"/>
                  </a:lnTo>
                  <a:lnTo>
                    <a:pt x="42" y="30"/>
                  </a:lnTo>
                  <a:lnTo>
                    <a:pt x="44" y="28"/>
                  </a:lnTo>
                  <a:lnTo>
                    <a:pt x="44" y="26"/>
                  </a:lnTo>
                  <a:lnTo>
                    <a:pt x="42" y="22"/>
                  </a:lnTo>
                  <a:lnTo>
                    <a:pt x="38" y="22"/>
                  </a:lnTo>
                  <a:lnTo>
                    <a:pt x="34" y="20"/>
                  </a:lnTo>
                  <a:lnTo>
                    <a:pt x="30" y="22"/>
                  </a:lnTo>
                  <a:lnTo>
                    <a:pt x="30" y="34"/>
                  </a:lnTo>
                  <a:close/>
                </a:path>
              </a:pathLst>
            </a:custGeom>
            <a:solidFill>
              <a:srgbClr val="FFFFFF"/>
            </a:solidFill>
            <a:ln w="9525">
              <a:noFill/>
              <a:round/>
              <a:headEnd/>
              <a:tailEnd/>
            </a:ln>
          </p:spPr>
          <p:txBody>
            <a:bodyPr/>
            <a:lstStyle/>
            <a:p>
              <a:endParaRPr lang="en-US">
                <a:solidFill>
                  <a:srgbClr val="FFFFFF"/>
                </a:solidFill>
              </a:endParaRPr>
            </a:p>
          </p:txBody>
        </p:sp>
      </p:grpSp>
      <p:sp>
        <p:nvSpPr>
          <p:cNvPr id="2" name="Title Placeholder 1"/>
          <p:cNvSpPr>
            <a:spLocks noGrp="1"/>
          </p:cNvSpPr>
          <p:nvPr>
            <p:ph type="title"/>
          </p:nvPr>
        </p:nvSpPr>
        <p:spPr>
          <a:xfrm>
            <a:off x="228600" y="184150"/>
            <a:ext cx="8686800" cy="4111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990600"/>
            <a:ext cx="8686800" cy="5181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191000" y="6629400"/>
            <a:ext cx="762000" cy="168274"/>
          </a:xfrm>
          <a:prstGeom prst="rect">
            <a:avLst/>
          </a:prstGeom>
        </p:spPr>
        <p:txBody>
          <a:bodyPr vert="horz" lIns="91440" tIns="45720" rIns="91440" bIns="45720" rtlCol="0" anchor="ctr"/>
          <a:lstStyle>
            <a:lvl1pPr algn="ctr">
              <a:defRPr sz="800">
                <a:solidFill>
                  <a:schemeClr val="bg1"/>
                </a:solidFill>
              </a:defRPr>
            </a:lvl1pPr>
          </a:lstStyle>
          <a:p>
            <a:endParaRPr lang="en-US" dirty="0"/>
          </a:p>
        </p:txBody>
      </p:sp>
      <p:sp>
        <p:nvSpPr>
          <p:cNvPr id="5" name="Footer Placeholder 4"/>
          <p:cNvSpPr>
            <a:spLocks noGrp="1"/>
          </p:cNvSpPr>
          <p:nvPr>
            <p:ph type="ftr" sz="quarter" idx="3"/>
          </p:nvPr>
        </p:nvSpPr>
        <p:spPr>
          <a:xfrm>
            <a:off x="211136" y="6629400"/>
            <a:ext cx="3903664" cy="168274"/>
          </a:xfrm>
          <a:prstGeom prst="rect">
            <a:avLst/>
          </a:prstGeom>
        </p:spPr>
        <p:txBody>
          <a:bodyPr vert="horz" lIns="0" tIns="45720" rIns="91440" bIns="45720" rtlCol="0" anchor="ctr"/>
          <a:lstStyle>
            <a:lvl1pPr algn="l">
              <a:defRPr sz="800">
                <a:solidFill>
                  <a:schemeClr val="bg1"/>
                </a:solidFill>
              </a:defRPr>
            </a:lvl1pPr>
          </a:lstStyle>
          <a:p>
            <a:r>
              <a:rPr lang="en-US" smtClean="0"/>
              <a:t>Footer Text</a:t>
            </a:r>
            <a:endParaRPr lang="en-US" dirty="0"/>
          </a:p>
        </p:txBody>
      </p:sp>
      <p:sp>
        <p:nvSpPr>
          <p:cNvPr id="6" name="Slide Number Placeholder 5"/>
          <p:cNvSpPr>
            <a:spLocks noGrp="1"/>
          </p:cNvSpPr>
          <p:nvPr>
            <p:ph type="sldNum" sz="quarter" idx="4"/>
          </p:nvPr>
        </p:nvSpPr>
        <p:spPr>
          <a:xfrm>
            <a:off x="4191000" y="6477000"/>
            <a:ext cx="762000" cy="168274"/>
          </a:xfrm>
          <a:prstGeom prst="rect">
            <a:avLst/>
          </a:prstGeom>
        </p:spPr>
        <p:txBody>
          <a:bodyPr vert="horz" lIns="91440" tIns="45720" rIns="91440" bIns="45720" rtlCol="0" anchor="ctr"/>
          <a:lstStyle>
            <a:lvl1pPr algn="r">
              <a:defRPr sz="800">
                <a:solidFill>
                  <a:schemeClr val="bg1"/>
                </a:solidFill>
              </a:defRPr>
            </a:lvl1pPr>
          </a:lstStyle>
          <a:p>
            <a:pPr algn="ctr"/>
            <a:fld id="{90156F56-D5AE-4C6F-B826-C69D1BC521BB}" type="slidenum">
              <a:rPr lang="en-US" smtClean="0"/>
              <a:pPr algn="ct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p:fade/>
  </p:transition>
  <p:timing>
    <p:tnLst>
      <p:par>
        <p:cTn id="1" dur="indefinite" restart="never" nodeType="tmRoot"/>
      </p:par>
    </p:tnLst>
  </p:timing>
  <p:hf hdr="0" ftr="0" dt="0"/>
  <p:txStyles>
    <p:titleStyle>
      <a:lvl1pPr algn="l" defTabSz="914400" rtl="0" eaLnBrk="1" latinLnBrk="0" hangingPunct="1">
        <a:spcBef>
          <a:spcPct val="0"/>
        </a:spcBef>
        <a:buNone/>
        <a:defRPr sz="2400" kern="1200">
          <a:solidFill>
            <a:schemeClr val="bg2"/>
          </a:solidFill>
          <a:latin typeface="+mj-lt"/>
          <a:ea typeface="+mj-ea"/>
          <a:cs typeface="+mj-cs"/>
        </a:defRPr>
      </a:lvl1pPr>
    </p:titleStyle>
    <p:bodyStyle>
      <a:lvl1pPr marL="231775" indent="-231775" algn="l" defTabSz="914400" rtl="0" eaLnBrk="1" latinLnBrk="0" hangingPunct="1">
        <a:spcBef>
          <a:spcPts val="600"/>
        </a:spcBef>
        <a:buClr>
          <a:schemeClr val="accent4"/>
        </a:buClr>
        <a:buSzPct val="70000"/>
        <a:buFont typeface="Wingdings" pitchFamily="2" charset="2"/>
        <a:buChar char="§"/>
        <a:defRPr sz="2000" kern="1200">
          <a:solidFill>
            <a:schemeClr val="tx1"/>
          </a:solidFill>
          <a:latin typeface="+mn-lt"/>
          <a:ea typeface="+mn-ea"/>
          <a:cs typeface="+mn-cs"/>
        </a:defRPr>
      </a:lvl1pPr>
      <a:lvl2pPr marL="463550" indent="-231775" algn="l" defTabSz="914400" rtl="0" eaLnBrk="1" latinLnBrk="0" hangingPunct="1">
        <a:spcBef>
          <a:spcPts val="600"/>
        </a:spcBef>
        <a:buClr>
          <a:schemeClr val="accent4"/>
        </a:buClr>
        <a:buSzPct val="70000"/>
        <a:buFont typeface="Wingdings" pitchFamily="2" charset="2"/>
        <a:buChar char="§"/>
        <a:defRPr sz="1800" kern="1200">
          <a:solidFill>
            <a:schemeClr val="tx1"/>
          </a:solidFill>
          <a:latin typeface="+mn-lt"/>
          <a:ea typeface="+mn-ea"/>
          <a:cs typeface="+mn-cs"/>
        </a:defRPr>
      </a:lvl2pPr>
      <a:lvl3pPr marL="631825" indent="-168275"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3pPr>
      <a:lvl4pPr marL="798513" indent="-166688"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4pPr>
      <a:lvl5pPr marL="914400" indent="-115888" algn="l" defTabSz="914400" rtl="0" eaLnBrk="1" latinLnBrk="0" hangingPunct="1">
        <a:spcBef>
          <a:spcPts val="600"/>
        </a:spcBef>
        <a:buClr>
          <a:schemeClr val="accent4"/>
        </a:buClr>
        <a:buSzPct val="70000"/>
        <a:buFont typeface="Wingdings" pitchFamily="2" charset="2"/>
        <a:buChar char="§"/>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8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4" Type="http://schemas.openxmlformats.org/officeDocument/2006/relationships/image" Target="../media/image83.png"/><Relationship Id="rId7" Type="http://schemas.openxmlformats.org/officeDocument/2006/relationships/image" Target="../media/image86.jpeg"/><Relationship Id="rId11"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85.png"/><Relationship Id="rId8" Type="http://schemas.openxmlformats.org/officeDocument/2006/relationships/image" Target="../media/image87.png"/><Relationship Id="rId13" Type="http://schemas.openxmlformats.org/officeDocument/2006/relationships/image" Target="../media/image92.png"/><Relationship Id="rId10" Type="http://schemas.openxmlformats.org/officeDocument/2006/relationships/image" Target="../media/image89.png"/><Relationship Id="rId5" Type="http://schemas.openxmlformats.org/officeDocument/2006/relationships/image" Target="../media/image84.jpeg"/><Relationship Id="rId12" Type="http://schemas.openxmlformats.org/officeDocument/2006/relationships/image" Target="../media/image91.png"/><Relationship Id="rId2" Type="http://schemas.openxmlformats.org/officeDocument/2006/relationships/notesSlide" Target="../notesSlides/notesSlide7.xml"/><Relationship Id="rId9" Type="http://schemas.openxmlformats.org/officeDocument/2006/relationships/image" Target="../media/image88.png"/><Relationship Id="rId3" Type="http://schemas.openxmlformats.org/officeDocument/2006/relationships/image" Target="../media/image8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4" Type="http://schemas.openxmlformats.org/officeDocument/2006/relationships/image" Target="../media/image104.png"/><Relationship Id="rId20" Type="http://schemas.openxmlformats.org/officeDocument/2006/relationships/image" Target="../media/image110.png"/><Relationship Id="rId4" Type="http://schemas.openxmlformats.org/officeDocument/2006/relationships/image" Target="../media/image94.png"/><Relationship Id="rId21" Type="http://schemas.openxmlformats.org/officeDocument/2006/relationships/image" Target="../media/image111.png"/><Relationship Id="rId7" Type="http://schemas.openxmlformats.org/officeDocument/2006/relationships/image" Target="../media/image97.gif"/><Relationship Id="rId11"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96.jpeg"/><Relationship Id="rId16" Type="http://schemas.openxmlformats.org/officeDocument/2006/relationships/image" Target="../media/image106.png"/><Relationship Id="rId8" Type="http://schemas.openxmlformats.org/officeDocument/2006/relationships/image" Target="../media/image98.png"/><Relationship Id="rId13" Type="http://schemas.openxmlformats.org/officeDocument/2006/relationships/image" Target="../media/image103.png"/><Relationship Id="rId10" Type="http://schemas.openxmlformats.org/officeDocument/2006/relationships/image" Target="../media/image100.jpeg"/><Relationship Id="rId5" Type="http://schemas.openxmlformats.org/officeDocument/2006/relationships/image" Target="../media/image95.png"/><Relationship Id="rId15" Type="http://schemas.openxmlformats.org/officeDocument/2006/relationships/image" Target="../media/image105.png"/><Relationship Id="rId12" Type="http://schemas.openxmlformats.org/officeDocument/2006/relationships/image" Target="../media/image102.png"/><Relationship Id="rId17" Type="http://schemas.openxmlformats.org/officeDocument/2006/relationships/image" Target="../media/image107.png"/><Relationship Id="rId19" Type="http://schemas.openxmlformats.org/officeDocument/2006/relationships/image" Target="../media/image109.png"/><Relationship Id="rId2" Type="http://schemas.openxmlformats.org/officeDocument/2006/relationships/notesSlide" Target="../notesSlides/notesSlide9.xml"/><Relationship Id="rId9" Type="http://schemas.openxmlformats.org/officeDocument/2006/relationships/image" Target="../media/image99.gif"/><Relationship Id="rId3" Type="http://schemas.openxmlformats.org/officeDocument/2006/relationships/image" Target="../media/image93.png"/><Relationship Id="rId18" Type="http://schemas.openxmlformats.org/officeDocument/2006/relationships/image" Target="../media/image108.png"/></Relationships>
</file>

<file path=ppt/slides/_rels/slide14.xml.rels><?xml version="1.0" encoding="UTF-8" standalone="yes"?>
<Relationships xmlns="http://schemas.openxmlformats.org/package/2006/relationships"><Relationship Id="rId39" Type="http://schemas.openxmlformats.org/officeDocument/2006/relationships/image" Target="../media/image148.png"/><Relationship Id="rId7" Type="http://schemas.openxmlformats.org/officeDocument/2006/relationships/image" Target="../media/image116.png"/><Relationship Id="rId43" Type="http://schemas.openxmlformats.org/officeDocument/2006/relationships/image" Target="../media/image152.png"/><Relationship Id="rId25" Type="http://schemas.openxmlformats.org/officeDocument/2006/relationships/image" Target="../media/image134.png"/><Relationship Id="rId10" Type="http://schemas.openxmlformats.org/officeDocument/2006/relationships/image" Target="../media/image119.png"/><Relationship Id="rId50" Type="http://schemas.openxmlformats.org/officeDocument/2006/relationships/image" Target="../media/image159.png"/><Relationship Id="rId17" Type="http://schemas.openxmlformats.org/officeDocument/2006/relationships/image" Target="../media/image126.png"/><Relationship Id="rId9" Type="http://schemas.openxmlformats.org/officeDocument/2006/relationships/image" Target="../media/image118.png"/><Relationship Id="rId18" Type="http://schemas.openxmlformats.org/officeDocument/2006/relationships/image" Target="../media/image127.png"/><Relationship Id="rId27" Type="http://schemas.openxmlformats.org/officeDocument/2006/relationships/image" Target="../media/image136.png"/><Relationship Id="rId14" Type="http://schemas.openxmlformats.org/officeDocument/2006/relationships/image" Target="../media/image123.png"/><Relationship Id="rId4" Type="http://schemas.openxmlformats.org/officeDocument/2006/relationships/image" Target="../media/image113.png"/><Relationship Id="rId28" Type="http://schemas.openxmlformats.org/officeDocument/2006/relationships/image" Target="../media/image137.png"/><Relationship Id="rId45" Type="http://schemas.openxmlformats.org/officeDocument/2006/relationships/image" Target="../media/image154.png"/><Relationship Id="rId58" Type="http://schemas.openxmlformats.org/officeDocument/2006/relationships/image" Target="../media/image167.png"/><Relationship Id="rId42" Type="http://schemas.openxmlformats.org/officeDocument/2006/relationships/image" Target="../media/image151.png"/><Relationship Id="rId6" Type="http://schemas.openxmlformats.org/officeDocument/2006/relationships/image" Target="../media/image115.png"/><Relationship Id="rId49" Type="http://schemas.openxmlformats.org/officeDocument/2006/relationships/image" Target="../media/image158.png"/><Relationship Id="rId44" Type="http://schemas.openxmlformats.org/officeDocument/2006/relationships/image" Target="../media/image153.png"/><Relationship Id="rId19" Type="http://schemas.openxmlformats.org/officeDocument/2006/relationships/image" Target="../media/image128.png"/><Relationship Id="rId38" Type="http://schemas.openxmlformats.org/officeDocument/2006/relationships/image" Target="../media/image147.png"/><Relationship Id="rId20" Type="http://schemas.openxmlformats.org/officeDocument/2006/relationships/image" Target="../media/image129.png"/><Relationship Id="rId2" Type="http://schemas.openxmlformats.org/officeDocument/2006/relationships/notesSlide" Target="../notesSlides/notesSlide10.xml"/><Relationship Id="rId46" Type="http://schemas.openxmlformats.org/officeDocument/2006/relationships/image" Target="../media/image155.png"/><Relationship Id="rId57" Type="http://schemas.openxmlformats.org/officeDocument/2006/relationships/image" Target="../media/image166.jpeg"/><Relationship Id="rId59" Type="http://schemas.openxmlformats.org/officeDocument/2006/relationships/image" Target="../media/image168.png"/><Relationship Id="rId35" Type="http://schemas.openxmlformats.org/officeDocument/2006/relationships/image" Target="../media/image144.png"/><Relationship Id="rId51" Type="http://schemas.openxmlformats.org/officeDocument/2006/relationships/image" Target="../media/image160.png"/><Relationship Id="rId55" Type="http://schemas.openxmlformats.org/officeDocument/2006/relationships/image" Target="../media/image164.jpeg"/><Relationship Id="rId31" Type="http://schemas.openxmlformats.org/officeDocument/2006/relationships/image" Target="../media/image140.png"/><Relationship Id="rId34" Type="http://schemas.openxmlformats.org/officeDocument/2006/relationships/image" Target="../media/image143.png"/><Relationship Id="rId40" Type="http://schemas.openxmlformats.org/officeDocument/2006/relationships/image" Target="../media/image149.png"/><Relationship Id="rId36" Type="http://schemas.openxmlformats.org/officeDocument/2006/relationships/image" Target="../media/image145.png"/><Relationship Id="rId1" Type="http://schemas.openxmlformats.org/officeDocument/2006/relationships/slideLayout" Target="../slideLayouts/slideLayout2.xml"/><Relationship Id="rId24" Type="http://schemas.openxmlformats.org/officeDocument/2006/relationships/image" Target="../media/image133.png"/><Relationship Id="rId47" Type="http://schemas.openxmlformats.org/officeDocument/2006/relationships/image" Target="../media/image156.png"/><Relationship Id="rId56" Type="http://schemas.openxmlformats.org/officeDocument/2006/relationships/image" Target="../media/image165.png"/><Relationship Id="rId48" Type="http://schemas.openxmlformats.org/officeDocument/2006/relationships/image" Target="../media/image157.png"/><Relationship Id="rId8" Type="http://schemas.openxmlformats.org/officeDocument/2006/relationships/image" Target="../media/image117.png"/><Relationship Id="rId13" Type="http://schemas.openxmlformats.org/officeDocument/2006/relationships/image" Target="../media/image122.png"/><Relationship Id="rId32" Type="http://schemas.openxmlformats.org/officeDocument/2006/relationships/image" Target="../media/image141.png"/><Relationship Id="rId37" Type="http://schemas.openxmlformats.org/officeDocument/2006/relationships/image" Target="../media/image146.png"/><Relationship Id="rId52" Type="http://schemas.openxmlformats.org/officeDocument/2006/relationships/image" Target="../media/image161.jpeg"/><Relationship Id="rId54" Type="http://schemas.openxmlformats.org/officeDocument/2006/relationships/image" Target="../media/image163.png"/><Relationship Id="rId12" Type="http://schemas.openxmlformats.org/officeDocument/2006/relationships/image" Target="../media/image121.png"/><Relationship Id="rId3" Type="http://schemas.openxmlformats.org/officeDocument/2006/relationships/image" Target="../media/image112.png"/><Relationship Id="rId23" Type="http://schemas.openxmlformats.org/officeDocument/2006/relationships/image" Target="../media/image132.png"/><Relationship Id="rId53" Type="http://schemas.openxmlformats.org/officeDocument/2006/relationships/image" Target="../media/image162.jpeg"/><Relationship Id="rId26" Type="http://schemas.openxmlformats.org/officeDocument/2006/relationships/image" Target="../media/image135.png"/><Relationship Id="rId30" Type="http://schemas.openxmlformats.org/officeDocument/2006/relationships/image" Target="../media/image139.png"/><Relationship Id="rId11" Type="http://schemas.openxmlformats.org/officeDocument/2006/relationships/image" Target="../media/image120.png"/><Relationship Id="rId29" Type="http://schemas.openxmlformats.org/officeDocument/2006/relationships/image" Target="../media/image138.png"/><Relationship Id="rId16" Type="http://schemas.openxmlformats.org/officeDocument/2006/relationships/image" Target="../media/image125.png"/><Relationship Id="rId33" Type="http://schemas.openxmlformats.org/officeDocument/2006/relationships/image" Target="../media/image142.png"/><Relationship Id="rId41" Type="http://schemas.openxmlformats.org/officeDocument/2006/relationships/image" Target="../media/image150.png"/><Relationship Id="rId5" Type="http://schemas.openxmlformats.org/officeDocument/2006/relationships/image" Target="../media/image114.png"/><Relationship Id="rId15" Type="http://schemas.openxmlformats.org/officeDocument/2006/relationships/image" Target="../media/image124.png"/><Relationship Id="rId22" Type="http://schemas.openxmlformats.org/officeDocument/2006/relationships/image" Target="../media/image131.png"/><Relationship Id="rId21" Type="http://schemas.openxmlformats.org/officeDocument/2006/relationships/image" Target="../media/image130.png"/></Relationships>
</file>

<file path=ppt/slides/_rels/slide15.xml.rels><?xml version="1.0" encoding="UTF-8" standalone="yes"?>
<Relationships xmlns="http://schemas.openxmlformats.org/package/2006/relationships"><Relationship Id="rId2" Type="http://schemas.openxmlformats.org/officeDocument/2006/relationships/image" Target="../media/image169.png"/><Relationship Id="rId3" Type="http://schemas.openxmlformats.org/officeDocument/2006/relationships/image" Target="../media/image17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6" Type="http://schemas.openxmlformats.org/officeDocument/2006/relationships/image" Target="../media/image175.png"/><Relationship Id="rId4" Type="http://schemas.openxmlformats.org/officeDocument/2006/relationships/image" Target="../media/image173.tiff"/><Relationship Id="rId1" Type="http://schemas.openxmlformats.org/officeDocument/2006/relationships/slideLayout" Target="../slideLayouts/slideLayout6.xml"/><Relationship Id="rId2" Type="http://schemas.openxmlformats.org/officeDocument/2006/relationships/image" Target="../media/image171.png"/><Relationship Id="rId3" Type="http://schemas.openxmlformats.org/officeDocument/2006/relationships/image" Target="../media/image172.png"/><Relationship Id="rId5" Type="http://schemas.openxmlformats.org/officeDocument/2006/relationships/image" Target="../media/image174.png"/></Relationships>
</file>

<file path=ppt/slides/_rels/slide18.xml.rels><?xml version="1.0" encoding="UTF-8" standalone="yes"?>
<Relationships xmlns="http://schemas.openxmlformats.org/package/2006/relationships"><Relationship Id="rId6" Type="http://schemas.openxmlformats.org/officeDocument/2006/relationships/image" Target="../media/image180.png"/><Relationship Id="rId4" Type="http://schemas.openxmlformats.org/officeDocument/2006/relationships/image" Target="../media/image178.png"/><Relationship Id="rId1" Type="http://schemas.openxmlformats.org/officeDocument/2006/relationships/slideLayout" Target="../slideLayouts/slideLayout6.xml"/><Relationship Id="rId2" Type="http://schemas.openxmlformats.org/officeDocument/2006/relationships/image" Target="../media/image176.png"/><Relationship Id="rId3" Type="http://schemas.openxmlformats.org/officeDocument/2006/relationships/image" Target="../media/image177.png"/><Relationship Id="rId5" Type="http://schemas.openxmlformats.org/officeDocument/2006/relationships/image" Target="../media/image17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5" Type="http://schemas.openxmlformats.org/officeDocument/2006/relationships/image" Target="../media/image36.png"/><Relationship Id="rId31" Type="http://schemas.openxmlformats.org/officeDocument/2006/relationships/image" Target="../media/image32.png"/><Relationship Id="rId34" Type="http://schemas.openxmlformats.org/officeDocument/2006/relationships/image" Target="../media/image35.png"/><Relationship Id="rId39" Type="http://schemas.openxmlformats.org/officeDocument/2006/relationships/image" Target="../media/image40.png"/><Relationship Id="rId7" Type="http://schemas.openxmlformats.org/officeDocument/2006/relationships/image" Target="../media/image8.png"/><Relationship Id="rId36" Type="http://schemas.openxmlformats.org/officeDocument/2006/relationships/image" Target="../media/image37.png"/><Relationship Id="rId1" Type="http://schemas.openxmlformats.org/officeDocument/2006/relationships/slideLayout" Target="../slideLayouts/slideLayout6.xml"/><Relationship Id="rId24" Type="http://schemas.openxmlformats.org/officeDocument/2006/relationships/image" Target="../media/image25.png"/><Relationship Id="rId25" Type="http://schemas.openxmlformats.org/officeDocument/2006/relationships/image" Target="../media/image26.png"/><Relationship Id="rId8" Type="http://schemas.openxmlformats.org/officeDocument/2006/relationships/image" Target="../media/image9.png"/><Relationship Id="rId13" Type="http://schemas.openxmlformats.org/officeDocument/2006/relationships/image" Target="../media/image14.png"/><Relationship Id="rId10" Type="http://schemas.openxmlformats.org/officeDocument/2006/relationships/image" Target="../media/image11.png"/><Relationship Id="rId32" Type="http://schemas.openxmlformats.org/officeDocument/2006/relationships/image" Target="../media/image33.png"/><Relationship Id="rId37" Type="http://schemas.openxmlformats.org/officeDocument/2006/relationships/image" Target="../media/image38.png"/><Relationship Id="rId12" Type="http://schemas.openxmlformats.org/officeDocument/2006/relationships/image" Target="../media/image13.png"/><Relationship Id="rId17" Type="http://schemas.openxmlformats.org/officeDocument/2006/relationships/image" Target="../media/image18.png"/><Relationship Id="rId9" Type="http://schemas.openxmlformats.org/officeDocument/2006/relationships/image" Target="../media/image10.png"/><Relationship Id="rId18" Type="http://schemas.openxmlformats.org/officeDocument/2006/relationships/image" Target="../media/image19.png"/><Relationship Id="rId3" Type="http://schemas.openxmlformats.org/officeDocument/2006/relationships/image" Target="../media/image4.png"/><Relationship Id="rId27" Type="http://schemas.openxmlformats.org/officeDocument/2006/relationships/image" Target="../media/image28.png"/><Relationship Id="rId14" Type="http://schemas.openxmlformats.org/officeDocument/2006/relationships/image" Target="../media/image15.png"/><Relationship Id="rId23" Type="http://schemas.openxmlformats.org/officeDocument/2006/relationships/image" Target="../media/image24.png"/><Relationship Id="rId4" Type="http://schemas.openxmlformats.org/officeDocument/2006/relationships/image" Target="../media/image5.png"/><Relationship Id="rId28" Type="http://schemas.openxmlformats.org/officeDocument/2006/relationships/image" Target="../media/image29.png"/><Relationship Id="rId26" Type="http://schemas.openxmlformats.org/officeDocument/2006/relationships/image" Target="../media/image27.png"/><Relationship Id="rId30" Type="http://schemas.openxmlformats.org/officeDocument/2006/relationships/image" Target="../media/image31.png"/><Relationship Id="rId11" Type="http://schemas.openxmlformats.org/officeDocument/2006/relationships/image" Target="../media/image12.png"/><Relationship Id="rId29" Type="http://schemas.openxmlformats.org/officeDocument/2006/relationships/image" Target="../media/image30.png"/><Relationship Id="rId6" Type="http://schemas.openxmlformats.org/officeDocument/2006/relationships/image" Target="../media/image7.png"/><Relationship Id="rId16" Type="http://schemas.openxmlformats.org/officeDocument/2006/relationships/image" Target="../media/image17.png"/><Relationship Id="rId33" Type="http://schemas.openxmlformats.org/officeDocument/2006/relationships/image" Target="../media/image34.png"/><Relationship Id="rId5" Type="http://schemas.openxmlformats.org/officeDocument/2006/relationships/image" Target="../media/image6.png"/><Relationship Id="rId15" Type="http://schemas.openxmlformats.org/officeDocument/2006/relationships/image" Target="../media/image16.png"/><Relationship Id="rId19" Type="http://schemas.openxmlformats.org/officeDocument/2006/relationships/image" Target="../media/image20.png"/><Relationship Id="rId38" Type="http://schemas.openxmlformats.org/officeDocument/2006/relationships/image" Target="../media/image39.png"/><Relationship Id="rId20" Type="http://schemas.openxmlformats.org/officeDocument/2006/relationships/image" Target="../media/image21.png"/><Relationship Id="rId22" Type="http://schemas.openxmlformats.org/officeDocument/2006/relationships/image" Target="../media/image23.png"/><Relationship Id="rId21" Type="http://schemas.openxmlformats.org/officeDocument/2006/relationships/image" Target="../media/image22.jpeg"/><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5" Type="http://schemas.openxmlformats.org/officeDocument/2006/relationships/image" Target="../media/image56.png"/><Relationship Id="rId31" Type="http://schemas.openxmlformats.org/officeDocument/2006/relationships/image" Target="../media/image52.png"/><Relationship Id="rId34" Type="http://schemas.openxmlformats.org/officeDocument/2006/relationships/image" Target="../media/image55.png"/><Relationship Id="rId7" Type="http://schemas.openxmlformats.org/officeDocument/2006/relationships/image" Target="../media/image28.png"/><Relationship Id="rId1" Type="http://schemas.openxmlformats.org/officeDocument/2006/relationships/slideLayout" Target="../slideLayouts/slideLayout6.xml"/><Relationship Id="rId24" Type="http://schemas.openxmlformats.org/officeDocument/2006/relationships/image" Target="../media/image45.png"/><Relationship Id="rId25" Type="http://schemas.openxmlformats.org/officeDocument/2006/relationships/image" Target="../media/image46.png"/><Relationship Id="rId8" Type="http://schemas.openxmlformats.org/officeDocument/2006/relationships/image" Target="../media/image29.png"/><Relationship Id="rId13" Type="http://schemas.openxmlformats.org/officeDocument/2006/relationships/image" Target="../media/image34.png"/><Relationship Id="rId10" Type="http://schemas.openxmlformats.org/officeDocument/2006/relationships/image" Target="../media/image31.png"/><Relationship Id="rId32" Type="http://schemas.openxmlformats.org/officeDocument/2006/relationships/image" Target="../media/image53.png"/><Relationship Id="rId12" Type="http://schemas.openxmlformats.org/officeDocument/2006/relationships/image" Target="../media/image33.png"/><Relationship Id="rId17" Type="http://schemas.openxmlformats.org/officeDocument/2006/relationships/image" Target="../media/image38.png"/><Relationship Id="rId9" Type="http://schemas.openxmlformats.org/officeDocument/2006/relationships/image" Target="../media/image30.png"/><Relationship Id="rId18" Type="http://schemas.openxmlformats.org/officeDocument/2006/relationships/image" Target="../media/image39.png"/><Relationship Id="rId3" Type="http://schemas.openxmlformats.org/officeDocument/2006/relationships/image" Target="../media/image24.png"/><Relationship Id="rId27" Type="http://schemas.openxmlformats.org/officeDocument/2006/relationships/image" Target="../media/image48.png"/><Relationship Id="rId14" Type="http://schemas.openxmlformats.org/officeDocument/2006/relationships/image" Target="../media/image35.png"/><Relationship Id="rId23" Type="http://schemas.openxmlformats.org/officeDocument/2006/relationships/image" Target="../media/image44.png"/><Relationship Id="rId4" Type="http://schemas.openxmlformats.org/officeDocument/2006/relationships/image" Target="../media/image25.png"/><Relationship Id="rId28" Type="http://schemas.openxmlformats.org/officeDocument/2006/relationships/image" Target="../media/image49.png"/><Relationship Id="rId26" Type="http://schemas.openxmlformats.org/officeDocument/2006/relationships/image" Target="../media/image47.png"/><Relationship Id="rId30" Type="http://schemas.openxmlformats.org/officeDocument/2006/relationships/image" Target="../media/image51.png"/><Relationship Id="rId11" Type="http://schemas.openxmlformats.org/officeDocument/2006/relationships/image" Target="../media/image32.png"/><Relationship Id="rId29" Type="http://schemas.openxmlformats.org/officeDocument/2006/relationships/image" Target="../media/image50.png"/><Relationship Id="rId6" Type="http://schemas.openxmlformats.org/officeDocument/2006/relationships/image" Target="../media/image27.png"/><Relationship Id="rId16" Type="http://schemas.openxmlformats.org/officeDocument/2006/relationships/image" Target="../media/image37.png"/><Relationship Id="rId33" Type="http://schemas.openxmlformats.org/officeDocument/2006/relationships/image" Target="../media/image54.png"/><Relationship Id="rId5" Type="http://schemas.openxmlformats.org/officeDocument/2006/relationships/image" Target="../media/image26.png"/><Relationship Id="rId15" Type="http://schemas.openxmlformats.org/officeDocument/2006/relationships/image" Target="../media/image36.png"/><Relationship Id="rId19" Type="http://schemas.openxmlformats.org/officeDocument/2006/relationships/image" Target="../media/image40.png"/><Relationship Id="rId20" Type="http://schemas.openxmlformats.org/officeDocument/2006/relationships/image" Target="../media/image41.png"/><Relationship Id="rId22" Type="http://schemas.openxmlformats.org/officeDocument/2006/relationships/image" Target="../media/image43.jpeg"/><Relationship Id="rId21" Type="http://schemas.openxmlformats.org/officeDocument/2006/relationships/image" Target="../media/image42.png"/><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5" Type="http://schemas.openxmlformats.org/officeDocument/2006/relationships/image" Target="../media/image72.png"/><Relationship Id="rId31" Type="http://schemas.openxmlformats.org/officeDocument/2006/relationships/image" Target="../media/image68.png"/><Relationship Id="rId34" Type="http://schemas.openxmlformats.org/officeDocument/2006/relationships/image" Target="../media/image71.png"/><Relationship Id="rId7" Type="http://schemas.openxmlformats.org/officeDocument/2006/relationships/image" Target="../media/image44.png"/><Relationship Id="rId1" Type="http://schemas.openxmlformats.org/officeDocument/2006/relationships/slideLayout" Target="../slideLayouts/slideLayout6.xml"/><Relationship Id="rId24" Type="http://schemas.openxmlformats.org/officeDocument/2006/relationships/image" Target="../media/image61.png"/><Relationship Id="rId25" Type="http://schemas.openxmlformats.org/officeDocument/2006/relationships/image" Target="../media/image62.png"/><Relationship Id="rId8" Type="http://schemas.openxmlformats.org/officeDocument/2006/relationships/image" Target="../media/image45.png"/><Relationship Id="rId13" Type="http://schemas.openxmlformats.org/officeDocument/2006/relationships/image" Target="../media/image50.png"/><Relationship Id="rId10" Type="http://schemas.openxmlformats.org/officeDocument/2006/relationships/image" Target="../media/image47.png"/><Relationship Id="rId32" Type="http://schemas.openxmlformats.org/officeDocument/2006/relationships/image" Target="../media/image69.png"/><Relationship Id="rId12" Type="http://schemas.openxmlformats.org/officeDocument/2006/relationships/image" Target="../media/image49.png"/><Relationship Id="rId17" Type="http://schemas.openxmlformats.org/officeDocument/2006/relationships/image" Target="../media/image54.png"/><Relationship Id="rId9" Type="http://schemas.openxmlformats.org/officeDocument/2006/relationships/image" Target="../media/image46.png"/><Relationship Id="rId18" Type="http://schemas.openxmlformats.org/officeDocument/2006/relationships/image" Target="../media/image55.png"/><Relationship Id="rId3" Type="http://schemas.openxmlformats.org/officeDocument/2006/relationships/image" Target="../media/image24.png"/><Relationship Id="rId27" Type="http://schemas.openxmlformats.org/officeDocument/2006/relationships/image" Target="../media/image64.png"/><Relationship Id="rId14" Type="http://schemas.openxmlformats.org/officeDocument/2006/relationships/image" Target="../media/image51.png"/><Relationship Id="rId23" Type="http://schemas.openxmlformats.org/officeDocument/2006/relationships/image" Target="../media/image60.png"/><Relationship Id="rId4" Type="http://schemas.openxmlformats.org/officeDocument/2006/relationships/image" Target="../media/image41.png"/><Relationship Id="rId28" Type="http://schemas.openxmlformats.org/officeDocument/2006/relationships/image" Target="../media/image65.png"/><Relationship Id="rId26" Type="http://schemas.openxmlformats.org/officeDocument/2006/relationships/image" Target="../media/image63.png"/><Relationship Id="rId30" Type="http://schemas.openxmlformats.org/officeDocument/2006/relationships/image" Target="../media/image67.png"/><Relationship Id="rId11" Type="http://schemas.openxmlformats.org/officeDocument/2006/relationships/image" Target="../media/image48.png"/><Relationship Id="rId29" Type="http://schemas.openxmlformats.org/officeDocument/2006/relationships/image" Target="../media/image66.png"/><Relationship Id="rId6" Type="http://schemas.openxmlformats.org/officeDocument/2006/relationships/image" Target="../media/image43.jpeg"/><Relationship Id="rId16" Type="http://schemas.openxmlformats.org/officeDocument/2006/relationships/image" Target="../media/image53.png"/><Relationship Id="rId33" Type="http://schemas.openxmlformats.org/officeDocument/2006/relationships/image" Target="../media/image70.png"/><Relationship Id="rId5" Type="http://schemas.openxmlformats.org/officeDocument/2006/relationships/image" Target="../media/image42.png"/><Relationship Id="rId15" Type="http://schemas.openxmlformats.org/officeDocument/2006/relationships/image" Target="../media/image52.png"/><Relationship Id="rId19" Type="http://schemas.openxmlformats.org/officeDocument/2006/relationships/image" Target="../media/image56.png"/><Relationship Id="rId20" Type="http://schemas.openxmlformats.org/officeDocument/2006/relationships/image" Target="../media/image57.png"/><Relationship Id="rId22" Type="http://schemas.openxmlformats.org/officeDocument/2006/relationships/image" Target="../media/image59.png"/><Relationship Id="rId21" Type="http://schemas.openxmlformats.org/officeDocument/2006/relationships/image" Target="../media/image58.png"/><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6" Type="http://schemas.openxmlformats.org/officeDocument/2006/relationships/image" Target="../media/image76.png"/><Relationship Id="rId4" Type="http://schemas.openxmlformats.org/officeDocument/2006/relationships/image" Target="../media/image74.png"/><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73.png"/><Relationship Id="rId5" Type="http://schemas.openxmlformats.org/officeDocument/2006/relationships/image" Target="../media/image7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image" Target="../media/image79.emf"/><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78.png"/><Relationship Id="rId5"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20080604_newyork_02.jpg"/>
          <p:cNvPicPr>
            <a:picLocks noChangeAspect="1"/>
          </p:cNvPicPr>
          <p:nvPr/>
        </p:nvPicPr>
        <p:blipFill>
          <a:blip r:embed="rId2" cstate="screen"/>
          <a:srcRect/>
          <a:stretch>
            <a:fillRect/>
          </a:stretch>
        </p:blipFill>
        <p:spPr>
          <a:xfrm>
            <a:off x="0" y="2446338"/>
            <a:ext cx="9144000" cy="3992562"/>
          </a:xfrm>
          <a:prstGeom prst="rect">
            <a:avLst/>
          </a:prstGeom>
        </p:spPr>
      </p:pic>
      <p:sp>
        <p:nvSpPr>
          <p:cNvPr id="5" name="Subtitle 4"/>
          <p:cNvSpPr>
            <a:spLocks noGrp="1"/>
          </p:cNvSpPr>
          <p:nvPr>
            <p:ph type="subTitle" idx="1"/>
          </p:nvPr>
        </p:nvSpPr>
        <p:spPr>
          <a:xfrm>
            <a:off x="481012" y="1890010"/>
            <a:ext cx="8190798" cy="276999"/>
          </a:xfrm>
        </p:spPr>
        <p:txBody>
          <a:bodyPr/>
          <a:lstStyle/>
          <a:p>
            <a:r>
              <a:rPr lang="en-US" dirty="0" smtClean="0"/>
              <a:t> </a:t>
            </a:r>
          </a:p>
        </p:txBody>
      </p:sp>
      <p:sp>
        <p:nvSpPr>
          <p:cNvPr id="6" name="Title 5"/>
          <p:cNvSpPr>
            <a:spLocks noGrp="1"/>
          </p:cNvSpPr>
          <p:nvPr>
            <p:ph type="ctrTitle"/>
          </p:nvPr>
        </p:nvSpPr>
        <p:spPr>
          <a:xfrm>
            <a:off x="476601" y="1439899"/>
            <a:ext cx="8190798" cy="738664"/>
          </a:xfrm>
        </p:spPr>
        <p:txBody>
          <a:bodyPr/>
          <a:lstStyle/>
          <a:p>
            <a:r>
              <a:rPr lang="en-US" dirty="0" smtClean="0"/>
              <a:t>Design and Development Trends in Mobile</a:t>
            </a:r>
            <a:br>
              <a:rPr lang="en-US" dirty="0" smtClean="0"/>
            </a:br>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1" name="Rectangle 6"/>
          <p:cNvSpPr>
            <a:spLocks noGrp="1" noChangeArrowheads="1"/>
          </p:cNvSpPr>
          <p:nvPr>
            <p:ph type="title"/>
          </p:nvPr>
        </p:nvSpPr>
        <p:spPr/>
        <p:txBody>
          <a:bodyPr>
            <a:normAutofit fontScale="90000"/>
          </a:bodyPr>
          <a:lstStyle/>
          <a:p>
            <a:pPr eaLnBrk="1" hangingPunct="1"/>
            <a:r>
              <a:rPr lang="en-US" smtClean="0">
                <a:solidFill>
                  <a:srgbClr val="F8F8F8"/>
                </a:solidFill>
                <a:latin typeface="Adobe Clean"/>
              </a:rPr>
              <a:t>Flash Platform - A complete system for web innovation</a:t>
            </a:r>
          </a:p>
        </p:txBody>
      </p:sp>
      <p:pic>
        <p:nvPicPr>
          <p:cNvPr id="27652" name="Picture 4"/>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8213" y="1076028"/>
            <a:ext cx="8467576" cy="470594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3801441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 name="Rectangle 2"/>
          <p:cNvSpPr>
            <a:spLocks noChangeArrowheads="1"/>
          </p:cNvSpPr>
          <p:nvPr/>
        </p:nvSpPr>
        <p:spPr bwMode="auto">
          <a:xfrm>
            <a:off x="0" y="768575"/>
            <a:ext cx="9144000" cy="5473700"/>
          </a:xfrm>
          <a:prstGeom prst="rect">
            <a:avLst/>
          </a:prstGeom>
          <a:solidFill>
            <a:srgbClr val="DDDDDD"/>
          </a:solidFill>
          <a:ln w="9525" algn="ctr">
            <a:noFill/>
            <a:miter lim="800000"/>
            <a:headEnd/>
            <a:tailEnd/>
          </a:ln>
          <a:effectLst/>
        </p:spPr>
        <p:txBody>
          <a:bodyPr wrap="none" anchor="ctr"/>
          <a:lstStyle/>
          <a:p>
            <a:endParaRPr lang="en-US"/>
          </a:p>
        </p:txBody>
      </p:sp>
      <p:sp>
        <p:nvSpPr>
          <p:cNvPr id="62" name="Rectangle 61"/>
          <p:cNvSpPr/>
          <p:nvPr/>
        </p:nvSpPr>
        <p:spPr bwMode="auto">
          <a:xfrm>
            <a:off x="0" y="5859374"/>
            <a:ext cx="9140825" cy="355099"/>
          </a:xfrm>
          <a:prstGeom prst="rect">
            <a:avLst/>
          </a:prstGeom>
          <a:gradFill flip="none" rotWithShape="1">
            <a:gsLst>
              <a:gs pos="0">
                <a:srgbClr val="FFFFFF">
                  <a:lumMod val="85000"/>
                  <a:shade val="30000"/>
                  <a:satMod val="115000"/>
                  <a:alpha val="50000"/>
                </a:srgbClr>
              </a:gs>
              <a:gs pos="50000">
                <a:srgbClr val="FFFFFF">
                  <a:lumMod val="85000"/>
                  <a:shade val="67500"/>
                  <a:satMod val="115000"/>
                  <a:alpha val="0"/>
                </a:srgbClr>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820738"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Myriad Pro"/>
              <a:ea typeface="+mn-ea"/>
              <a:cs typeface="Arial" charset="0"/>
            </a:endParaRPr>
          </a:p>
        </p:txBody>
      </p:sp>
      <p:sp>
        <p:nvSpPr>
          <p:cNvPr id="61" name="Line 6"/>
          <p:cNvSpPr>
            <a:spLocks noChangeShapeType="1"/>
          </p:cNvSpPr>
          <p:nvPr/>
        </p:nvSpPr>
        <p:spPr bwMode="auto">
          <a:xfrm flipV="1">
            <a:off x="5829918" y="775232"/>
            <a:ext cx="0" cy="5051091"/>
          </a:xfrm>
          <a:prstGeom prst="line">
            <a:avLst/>
          </a:prstGeom>
          <a:noFill/>
          <a:ln w="12700">
            <a:solidFill>
              <a:srgbClr val="EAEAEA"/>
            </a:solidFill>
            <a:round/>
            <a:headEnd/>
            <a:tailEnd/>
          </a:ln>
          <a:effectLst/>
        </p:spPr>
        <p:txBody>
          <a:bodyPr lIns="0" tIns="0" rIns="0" bIns="0" anchor="ctr">
            <a:spAutoFit/>
          </a:bodyPr>
          <a:lstStyle/>
          <a:p>
            <a:pPr algn="l" rtl="0" fontAlgn="base">
              <a:spcBef>
                <a:spcPct val="0"/>
              </a:spcBef>
              <a:spcAft>
                <a:spcPct val="0"/>
              </a:spcAft>
            </a:pPr>
            <a:endParaRPr lang="en-US" b="1" kern="1200">
              <a:solidFill>
                <a:srgbClr val="000000"/>
              </a:solidFill>
              <a:latin typeface="Myriad Pro"/>
              <a:ea typeface="+mn-ea"/>
              <a:cs typeface="Arial" charset="0"/>
            </a:endParaRPr>
          </a:p>
        </p:txBody>
      </p:sp>
      <p:sp>
        <p:nvSpPr>
          <p:cNvPr id="160" name="Line 78"/>
          <p:cNvSpPr>
            <a:spLocks noChangeShapeType="1"/>
          </p:cNvSpPr>
          <p:nvPr/>
        </p:nvSpPr>
        <p:spPr bwMode="auto">
          <a:xfrm>
            <a:off x="0" y="6240661"/>
            <a:ext cx="9144000" cy="0"/>
          </a:xfrm>
          <a:prstGeom prst="line">
            <a:avLst/>
          </a:prstGeom>
          <a:noFill/>
          <a:ln w="3175">
            <a:solidFill>
              <a:srgbClr val="B2B2B2"/>
            </a:solidFill>
            <a:round/>
            <a:headEnd/>
            <a:tailEnd/>
          </a:ln>
          <a:effectLst/>
        </p:spPr>
        <p:txBody>
          <a:bodyPr lIns="0" tIns="0" rIns="0" bIns="0" anchor="ctr">
            <a:spAutoFit/>
          </a:bodyPr>
          <a:lstStyle/>
          <a:p>
            <a:pPr algn="l" rtl="0" fontAlgn="base">
              <a:spcBef>
                <a:spcPct val="0"/>
              </a:spcBef>
              <a:spcAft>
                <a:spcPct val="0"/>
              </a:spcAft>
            </a:pPr>
            <a:endParaRPr lang="en-US" kern="1200">
              <a:solidFill>
                <a:srgbClr val="000000"/>
              </a:solidFill>
              <a:latin typeface="Myriad Pro"/>
              <a:ea typeface="+mn-ea"/>
              <a:cs typeface="Arial" charset="0"/>
            </a:endParaRPr>
          </a:p>
        </p:txBody>
      </p:sp>
      <p:sp>
        <p:nvSpPr>
          <p:cNvPr id="209926" name="Rectangle 106"/>
          <p:cNvSpPr>
            <a:spLocks noGrp="1" noChangeArrowheads="1"/>
          </p:cNvSpPr>
          <p:nvPr>
            <p:ph type="title"/>
          </p:nvPr>
        </p:nvSpPr>
        <p:spPr/>
        <p:txBody>
          <a:bodyPr>
            <a:normAutofit fontScale="90000"/>
          </a:bodyPr>
          <a:lstStyle/>
          <a:p>
            <a:pPr eaLnBrk="1" hangingPunct="1"/>
            <a:r>
              <a:rPr lang="en-US" dirty="0" smtClean="0"/>
              <a:t>Web browsing client roadmap</a:t>
            </a:r>
          </a:p>
        </p:txBody>
      </p:sp>
      <p:sp>
        <p:nvSpPr>
          <p:cNvPr id="156" name="Text Box 62"/>
          <p:cNvSpPr txBox="1">
            <a:spLocks noChangeArrowheads="1"/>
          </p:cNvSpPr>
          <p:nvPr/>
        </p:nvSpPr>
        <p:spPr bwMode="auto">
          <a:xfrm>
            <a:off x="3776232" y="5918171"/>
            <a:ext cx="910506" cy="265457"/>
          </a:xfrm>
          <a:prstGeom prst="rect">
            <a:avLst/>
          </a:prstGeom>
          <a:noFill/>
          <a:ln w="9525">
            <a:noFill/>
            <a:miter lim="800000"/>
            <a:headEnd/>
            <a:tailEnd/>
          </a:ln>
        </p:spPr>
        <p:txBody>
          <a:bodyPr wrap="none" lIns="0" tIns="0" rIns="0" bIns="0">
            <a:spAutoFit/>
          </a:bodyPr>
          <a:lstStyle/>
          <a:p>
            <a:pPr algn="ctr" rtl="0" fontAlgn="base">
              <a:lnSpc>
                <a:spcPct val="95000"/>
              </a:lnSpc>
              <a:spcBef>
                <a:spcPct val="20000"/>
              </a:spcBef>
              <a:spcAft>
                <a:spcPct val="0"/>
              </a:spcAft>
              <a:buClr>
                <a:srgbClr val="330033"/>
              </a:buClr>
              <a:buSzPct val="90000"/>
              <a:buFont typeface="Wingdings" pitchFamily="-112" charset="2"/>
              <a:buNone/>
            </a:pPr>
            <a:r>
              <a:rPr lang="en-US" b="1" kern="1200" dirty="0" smtClean="0">
                <a:solidFill>
                  <a:srgbClr val="000000"/>
                </a:solidFill>
                <a:latin typeface="Myriad Pro"/>
                <a:ea typeface="+mn-ea"/>
                <a:cs typeface="Arial" charset="0"/>
              </a:rPr>
              <a:t>Pre 2009</a:t>
            </a:r>
            <a:endParaRPr lang="en-US" b="1" kern="1200" dirty="0">
              <a:solidFill>
                <a:srgbClr val="000000"/>
              </a:solidFill>
              <a:latin typeface="Myriad Pro"/>
              <a:ea typeface="+mn-ea"/>
              <a:cs typeface="Arial" charset="0"/>
            </a:endParaRPr>
          </a:p>
        </p:txBody>
      </p:sp>
      <p:sp>
        <p:nvSpPr>
          <p:cNvPr id="157" name="Text Box 63"/>
          <p:cNvSpPr txBox="1">
            <a:spLocks noChangeArrowheads="1"/>
          </p:cNvSpPr>
          <p:nvPr/>
        </p:nvSpPr>
        <p:spPr bwMode="auto">
          <a:xfrm>
            <a:off x="7422544" y="5918171"/>
            <a:ext cx="455253" cy="233910"/>
          </a:xfrm>
          <a:prstGeom prst="rect">
            <a:avLst/>
          </a:prstGeom>
          <a:noFill/>
          <a:ln w="9525">
            <a:noFill/>
            <a:miter lim="800000"/>
            <a:headEnd/>
            <a:tailEnd/>
          </a:ln>
        </p:spPr>
        <p:txBody>
          <a:bodyPr wrap="none" lIns="0" tIns="0" rIns="0" bIns="0">
            <a:spAutoFit/>
          </a:bodyPr>
          <a:lstStyle/>
          <a:p>
            <a:pPr algn="ctr" rtl="0" fontAlgn="base">
              <a:lnSpc>
                <a:spcPct val="95000"/>
              </a:lnSpc>
              <a:spcBef>
                <a:spcPct val="20000"/>
              </a:spcBef>
              <a:spcAft>
                <a:spcPct val="0"/>
              </a:spcAft>
              <a:buClr>
                <a:srgbClr val="330033"/>
              </a:buClr>
              <a:buSzPct val="90000"/>
              <a:buFont typeface="Wingdings" pitchFamily="-112" charset="2"/>
              <a:buNone/>
            </a:pPr>
            <a:r>
              <a:rPr lang="en-US" b="1" kern="1200" dirty="0" smtClean="0">
                <a:solidFill>
                  <a:srgbClr val="000000"/>
                </a:solidFill>
                <a:latin typeface="Myriad Pro"/>
                <a:ea typeface="+mn-ea"/>
                <a:cs typeface="Arial" charset="0"/>
              </a:rPr>
              <a:t>2010</a:t>
            </a:r>
            <a:endParaRPr lang="en-US" b="1" kern="1200" dirty="0">
              <a:solidFill>
                <a:srgbClr val="000000"/>
              </a:solidFill>
              <a:latin typeface="Myriad Pro"/>
              <a:ea typeface="+mn-ea"/>
              <a:cs typeface="Arial" charset="0"/>
            </a:endParaRPr>
          </a:p>
        </p:txBody>
      </p:sp>
      <p:sp>
        <p:nvSpPr>
          <p:cNvPr id="206" name="Line 6"/>
          <p:cNvSpPr>
            <a:spLocks noChangeShapeType="1"/>
          </p:cNvSpPr>
          <p:nvPr/>
        </p:nvSpPr>
        <p:spPr bwMode="auto">
          <a:xfrm flipV="1">
            <a:off x="9144000" y="817565"/>
            <a:ext cx="0" cy="5465429"/>
          </a:xfrm>
          <a:prstGeom prst="line">
            <a:avLst/>
          </a:prstGeom>
          <a:noFill/>
          <a:ln w="3175">
            <a:solidFill>
              <a:srgbClr val="000000">
                <a:lumMod val="65000"/>
                <a:lumOff val="35000"/>
              </a:srgbClr>
            </a:solidFill>
            <a:round/>
            <a:headEnd/>
            <a:tailEnd/>
          </a:ln>
        </p:spPr>
        <p:txBody>
          <a:bodyPr lIns="0" tIns="0" r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yriad Pro"/>
              <a:ea typeface="+mn-ea"/>
              <a:cs typeface="Arial" charset="0"/>
            </a:endParaRPr>
          </a:p>
        </p:txBody>
      </p:sp>
      <p:sp>
        <p:nvSpPr>
          <p:cNvPr id="213" name="AutoShape 58"/>
          <p:cNvSpPr>
            <a:spLocks noChangeArrowheads="1"/>
          </p:cNvSpPr>
          <p:nvPr/>
        </p:nvSpPr>
        <p:spPr bwMode="auto">
          <a:xfrm>
            <a:off x="2875512" y="817564"/>
            <a:ext cx="2606278" cy="1647117"/>
          </a:xfrm>
          <a:prstGeom prst="roundRect">
            <a:avLst>
              <a:gd name="adj" fmla="val 3016"/>
            </a:avLst>
          </a:prstGeom>
          <a:gradFill rotWithShape="1">
            <a:gsLst>
              <a:gs pos="0">
                <a:srgbClr val="7999A4"/>
              </a:gs>
              <a:gs pos="100000">
                <a:srgbClr val="394D56"/>
              </a:gs>
            </a:gsLst>
            <a:lin ang="2700000" scaled="1"/>
          </a:gradFill>
          <a:ln w="9525" algn="ctr">
            <a:noFill/>
            <a:round/>
            <a:headEnd/>
            <a:tailEnd/>
          </a:ln>
          <a:effectLst>
            <a:outerShdw blurRad="50800" dist="38100" dir="2700000" algn="tl" rotWithShape="0">
              <a:prstClr val="black">
                <a:alpha val="40000"/>
              </a:prstClr>
            </a:outerShdw>
          </a:effectLst>
          <a:scene3d>
            <a:camera prst="orthographicFront"/>
            <a:lightRig rig="threePt" dir="t">
              <a:rot lat="0" lon="0" rev="2400000"/>
            </a:lightRig>
          </a:scene3d>
          <a:sp3d extrusionH="6350" prstMaterial="plastic">
            <a:bevelT w="57150" h="19050"/>
            <a:contourClr>
              <a:srgbClr val="FFFFFF"/>
            </a:contourClr>
          </a:sp3d>
        </p:spPr>
        <p:txBody>
          <a:bodyPr wrap="squar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Myriad Pro" pitchFamily="34" charset="0"/>
              <a:ea typeface="+mn-ea"/>
              <a:cs typeface="Arial" charset="0"/>
            </a:endParaRPr>
          </a:p>
        </p:txBody>
      </p:sp>
      <p:sp>
        <p:nvSpPr>
          <p:cNvPr id="215" name="AutoShape 58"/>
          <p:cNvSpPr>
            <a:spLocks noChangeArrowheads="1"/>
          </p:cNvSpPr>
          <p:nvPr/>
        </p:nvSpPr>
        <p:spPr bwMode="auto">
          <a:xfrm>
            <a:off x="6351475" y="817565"/>
            <a:ext cx="2404872" cy="3449636"/>
          </a:xfrm>
          <a:prstGeom prst="roundRect">
            <a:avLst>
              <a:gd name="adj" fmla="val 1437"/>
            </a:avLst>
          </a:prstGeom>
          <a:gradFill rotWithShape="1">
            <a:gsLst>
              <a:gs pos="0">
                <a:srgbClr val="7999A4"/>
              </a:gs>
              <a:gs pos="100000">
                <a:srgbClr val="394D56"/>
              </a:gs>
            </a:gsLst>
            <a:lin ang="2700000" scaled="1"/>
          </a:gradFill>
          <a:ln w="9525" algn="ctr">
            <a:noFill/>
            <a:round/>
            <a:headEnd/>
            <a:tailEnd/>
          </a:ln>
          <a:effectLst>
            <a:outerShdw blurRad="50800" dist="38100" dir="2700000" algn="tl" rotWithShape="0">
              <a:prstClr val="black">
                <a:alpha val="40000"/>
              </a:prstClr>
            </a:outerShdw>
          </a:effectLst>
          <a:scene3d>
            <a:camera prst="orthographicFront"/>
            <a:lightRig rig="threePt" dir="t">
              <a:rot lat="0" lon="0" rev="2400000"/>
            </a:lightRig>
          </a:scene3d>
          <a:sp3d extrusionH="6350" prstMaterial="plastic">
            <a:bevelT w="57150" h="19050"/>
            <a:contourClr>
              <a:srgbClr val="FFFFFF"/>
            </a:contourClr>
          </a:sp3d>
        </p:spPr>
        <p:txBody>
          <a:bodyPr wrap="squar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Myriad Pro" pitchFamily="34" charset="0"/>
              <a:ea typeface="+mn-ea"/>
              <a:cs typeface="Arial" charset="0"/>
            </a:endParaRPr>
          </a:p>
        </p:txBody>
      </p:sp>
      <p:sp>
        <p:nvSpPr>
          <p:cNvPr id="225" name="AutoShape 58"/>
          <p:cNvSpPr>
            <a:spLocks noChangeArrowheads="1"/>
          </p:cNvSpPr>
          <p:nvPr/>
        </p:nvSpPr>
        <p:spPr bwMode="auto">
          <a:xfrm>
            <a:off x="2875512" y="2527738"/>
            <a:ext cx="2610888" cy="3263462"/>
          </a:xfrm>
          <a:prstGeom prst="roundRect">
            <a:avLst>
              <a:gd name="adj" fmla="val 3365"/>
            </a:avLst>
          </a:prstGeom>
          <a:gradFill rotWithShape="1">
            <a:gsLst>
              <a:gs pos="0">
                <a:srgbClr val="A1B7BF"/>
              </a:gs>
              <a:gs pos="100000">
                <a:srgbClr val="6D8E9F"/>
              </a:gs>
            </a:gsLst>
            <a:lin ang="2700000" scaled="1"/>
          </a:gradFill>
          <a:ln w="9525" algn="ctr">
            <a:noFill/>
            <a:round/>
            <a:headEnd/>
            <a:tailEnd/>
          </a:ln>
          <a:effectLst>
            <a:outerShdw blurRad="50800" dist="38100" dir="2700000" algn="tl" rotWithShape="0">
              <a:prstClr val="black">
                <a:alpha val="40000"/>
              </a:prstClr>
            </a:outerShdw>
          </a:effectLst>
          <a:scene3d>
            <a:camera prst="orthographicFront"/>
            <a:lightRig rig="threePt" dir="t">
              <a:rot lat="0" lon="0" rev="2400000"/>
            </a:lightRig>
          </a:scene3d>
          <a:sp3d extrusionH="6350" prstMaterial="plastic">
            <a:bevelT w="57150" h="19050"/>
            <a:contourClr>
              <a:srgbClr val="FFFFFF"/>
            </a:contourClr>
          </a:sp3d>
        </p:spPr>
        <p:txBody>
          <a:bodyPr wrap="squar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Myriad Pro" pitchFamily="34" charset="0"/>
              <a:ea typeface="+mn-ea"/>
              <a:cs typeface="Arial" charset="0"/>
            </a:endParaRPr>
          </a:p>
        </p:txBody>
      </p:sp>
      <p:sp>
        <p:nvSpPr>
          <p:cNvPr id="226" name="AutoShape 58"/>
          <p:cNvSpPr>
            <a:spLocks noChangeArrowheads="1"/>
          </p:cNvSpPr>
          <p:nvPr/>
        </p:nvSpPr>
        <p:spPr bwMode="auto">
          <a:xfrm>
            <a:off x="6351475" y="4331850"/>
            <a:ext cx="2404872" cy="1459350"/>
          </a:xfrm>
          <a:prstGeom prst="roundRect">
            <a:avLst>
              <a:gd name="adj" fmla="val 3365"/>
            </a:avLst>
          </a:prstGeom>
          <a:gradFill rotWithShape="1">
            <a:gsLst>
              <a:gs pos="0">
                <a:srgbClr val="A1B7BF"/>
              </a:gs>
              <a:gs pos="100000">
                <a:srgbClr val="6D8E9F"/>
              </a:gs>
            </a:gsLst>
            <a:lin ang="2700000" scaled="1"/>
          </a:gradFill>
          <a:ln w="9525" algn="ctr">
            <a:noFill/>
            <a:round/>
            <a:headEnd/>
            <a:tailEnd/>
          </a:ln>
          <a:effectLst>
            <a:outerShdw blurRad="50800" dist="38100" dir="2700000" algn="tl" rotWithShape="0">
              <a:prstClr val="black">
                <a:alpha val="40000"/>
              </a:prstClr>
            </a:outerShdw>
          </a:effectLst>
          <a:scene3d>
            <a:camera prst="orthographicFront"/>
            <a:lightRig rig="threePt" dir="t">
              <a:rot lat="0" lon="0" rev="2400000"/>
            </a:lightRig>
          </a:scene3d>
          <a:sp3d extrusionH="6350" prstMaterial="plastic">
            <a:bevelT w="57150" h="19050"/>
            <a:contourClr>
              <a:srgbClr val="FFFFFF"/>
            </a:contourClr>
          </a:sp3d>
        </p:spPr>
        <p:txBody>
          <a:bodyPr wrap="squar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Myriad Pro" pitchFamily="34" charset="0"/>
              <a:ea typeface="+mn-ea"/>
              <a:cs typeface="Arial" charset="0"/>
            </a:endParaRPr>
          </a:p>
        </p:txBody>
      </p:sp>
      <p:grpSp>
        <p:nvGrpSpPr>
          <p:cNvPr id="2" name="Group 64"/>
          <p:cNvGrpSpPr/>
          <p:nvPr/>
        </p:nvGrpSpPr>
        <p:grpSpPr>
          <a:xfrm>
            <a:off x="3015342" y="3404763"/>
            <a:ext cx="2279220" cy="545738"/>
            <a:chOff x="2895600" y="3735849"/>
            <a:chExt cx="2279220" cy="545738"/>
          </a:xfrm>
        </p:grpSpPr>
        <p:sp>
          <p:nvSpPr>
            <p:cNvPr id="210" name="TextBox 209"/>
            <p:cNvSpPr txBox="1"/>
            <p:nvPr/>
          </p:nvSpPr>
          <p:spPr>
            <a:xfrm>
              <a:off x="3543730" y="3805175"/>
              <a:ext cx="1631090" cy="369332"/>
            </a:xfrm>
            <a:prstGeom prst="rect">
              <a:avLst/>
            </a:prstGeom>
            <a:noFill/>
          </p:spPr>
          <p:txBody>
            <a:bodyPr wrap="square" rtlCol="0">
              <a:spAutoFit/>
            </a:bodyPr>
            <a:lstStyle/>
            <a:p>
              <a:pPr algn="l" rtl="0" fontAlgn="base">
                <a:spcBef>
                  <a:spcPct val="0"/>
                </a:spcBef>
                <a:spcAft>
                  <a:spcPct val="0"/>
                </a:spcAft>
              </a:pPr>
              <a:r>
                <a:rPr lang="en-US" b="1" kern="1200" dirty="0" smtClean="0">
                  <a:solidFill>
                    <a:srgbClr val="FFFFFF"/>
                  </a:solidFill>
                  <a:latin typeface="Myriad Pro"/>
                  <a:ea typeface="+mn-ea"/>
                  <a:cs typeface="Arial" charset="0"/>
                </a:rPr>
                <a:t>Flash </a:t>
              </a:r>
              <a:r>
                <a:rPr lang="en-US" b="1" kern="1200" dirty="0" err="1" smtClean="0">
                  <a:solidFill>
                    <a:srgbClr val="FFFFFF"/>
                  </a:solidFill>
                  <a:latin typeface="Myriad Pro"/>
                  <a:ea typeface="+mn-ea"/>
                  <a:cs typeface="Arial" charset="0"/>
                </a:rPr>
                <a:t>Lite</a:t>
              </a:r>
              <a:r>
                <a:rPr lang="en-US" b="1" kern="1200" dirty="0" smtClean="0">
                  <a:solidFill>
                    <a:srgbClr val="FFFFFF"/>
                  </a:solidFill>
                  <a:latin typeface="Myriad Pro"/>
                  <a:ea typeface="+mn-ea"/>
                  <a:cs typeface="Arial" charset="0"/>
                </a:rPr>
                <a:t> 3.1</a:t>
              </a:r>
            </a:p>
          </p:txBody>
        </p:sp>
        <p:pic>
          <p:nvPicPr>
            <p:cNvPr id="48" name="Picture 47" descr="mnemonic_noshadow_flashplayer.png"/>
            <p:cNvPicPr>
              <a:picLocks noChangeAspect="1"/>
            </p:cNvPicPr>
            <p:nvPr/>
          </p:nvPicPr>
          <p:blipFill>
            <a:blip r:embed="rId3" cstate="print"/>
            <a:stretch>
              <a:fillRect/>
            </a:stretch>
          </p:blipFill>
          <p:spPr>
            <a:xfrm>
              <a:off x="2895600" y="3735849"/>
              <a:ext cx="545740" cy="545738"/>
            </a:xfrm>
            <a:prstGeom prst="rect">
              <a:avLst/>
            </a:prstGeom>
            <a:effectLst>
              <a:outerShdw blurRad="50800" dist="38100" dir="2700000" algn="tl" rotWithShape="0">
                <a:prstClr val="black">
                  <a:alpha val="40000"/>
                </a:prstClr>
              </a:outerShdw>
            </a:effectLst>
          </p:spPr>
        </p:pic>
      </p:grpSp>
      <p:grpSp>
        <p:nvGrpSpPr>
          <p:cNvPr id="3" name="Group 65"/>
          <p:cNvGrpSpPr/>
          <p:nvPr/>
        </p:nvGrpSpPr>
        <p:grpSpPr>
          <a:xfrm>
            <a:off x="3015342" y="1308965"/>
            <a:ext cx="2623458" cy="545738"/>
            <a:chOff x="3097928" y="1697728"/>
            <a:chExt cx="2623458" cy="545738"/>
          </a:xfrm>
        </p:grpSpPr>
        <p:sp>
          <p:nvSpPr>
            <p:cNvPr id="186" name="TextBox 185"/>
            <p:cNvSpPr txBox="1"/>
            <p:nvPr/>
          </p:nvSpPr>
          <p:spPr>
            <a:xfrm>
              <a:off x="3656388" y="1800207"/>
              <a:ext cx="2064998" cy="313932"/>
            </a:xfrm>
            <a:prstGeom prst="rect">
              <a:avLst/>
            </a:prstGeom>
            <a:noFill/>
          </p:spPr>
          <p:txBody>
            <a:bodyPr wrap="square" rtlCol="0">
              <a:spAutoFit/>
            </a:bodyPr>
            <a:lstStyle/>
            <a:p>
              <a:pPr algn="l" rtl="0" fontAlgn="base">
                <a:spcBef>
                  <a:spcPct val="0"/>
                </a:spcBef>
                <a:spcAft>
                  <a:spcPct val="0"/>
                </a:spcAft>
              </a:pPr>
              <a:r>
                <a:rPr lang="en-US" b="1" kern="1200" dirty="0">
                  <a:solidFill>
                    <a:srgbClr val="FFFFFF"/>
                  </a:solidFill>
                  <a:latin typeface="Myriad Pro"/>
                  <a:ea typeface="+mn-ea"/>
                  <a:cs typeface="Arial" charset="0"/>
                </a:rPr>
                <a:t>Flash </a:t>
              </a:r>
              <a:r>
                <a:rPr lang="en-US" b="1" kern="1200" dirty="0" smtClean="0">
                  <a:solidFill>
                    <a:srgbClr val="FFFFFF"/>
                  </a:solidFill>
                  <a:latin typeface="Myriad Pro"/>
                  <a:ea typeface="+mn-ea"/>
                  <a:cs typeface="Arial" charset="0"/>
                </a:rPr>
                <a:t>Player 10</a:t>
              </a:r>
              <a:endParaRPr lang="en-US" b="1" kern="1200" dirty="0">
                <a:solidFill>
                  <a:srgbClr val="FFFFFF"/>
                </a:solidFill>
                <a:latin typeface="Myriad Pro"/>
                <a:ea typeface="+mn-ea"/>
                <a:cs typeface="Arial" charset="0"/>
              </a:endParaRPr>
            </a:p>
          </p:txBody>
        </p:sp>
        <p:pic>
          <p:nvPicPr>
            <p:cNvPr id="49" name="Picture 48" descr="mnemonic_noshadow_flashplayer.png"/>
            <p:cNvPicPr>
              <a:picLocks noChangeAspect="1"/>
            </p:cNvPicPr>
            <p:nvPr/>
          </p:nvPicPr>
          <p:blipFill>
            <a:blip r:embed="rId3" cstate="print"/>
            <a:stretch>
              <a:fillRect/>
            </a:stretch>
          </p:blipFill>
          <p:spPr>
            <a:xfrm>
              <a:off x="3097928" y="1697728"/>
              <a:ext cx="545740" cy="545738"/>
            </a:xfrm>
            <a:prstGeom prst="rect">
              <a:avLst/>
            </a:prstGeom>
            <a:effectLst>
              <a:outerShdw blurRad="50800" dist="38100" dir="2700000" algn="tl" rotWithShape="0">
                <a:prstClr val="black">
                  <a:alpha val="40000"/>
                </a:prstClr>
              </a:outerShdw>
            </a:effectLst>
          </p:spPr>
        </p:pic>
      </p:grpSp>
      <p:grpSp>
        <p:nvGrpSpPr>
          <p:cNvPr id="4" name="Group 62"/>
          <p:cNvGrpSpPr/>
          <p:nvPr/>
        </p:nvGrpSpPr>
        <p:grpSpPr>
          <a:xfrm>
            <a:off x="6586559" y="4657096"/>
            <a:ext cx="2367035" cy="607223"/>
            <a:chOff x="6539810" y="4451554"/>
            <a:chExt cx="2367035" cy="607223"/>
          </a:xfrm>
        </p:grpSpPr>
        <p:sp>
          <p:nvSpPr>
            <p:cNvPr id="198" name="TextBox 197"/>
            <p:cNvSpPr txBox="1"/>
            <p:nvPr/>
          </p:nvSpPr>
          <p:spPr>
            <a:xfrm>
              <a:off x="6840666" y="4451554"/>
              <a:ext cx="2066179" cy="369332"/>
            </a:xfrm>
            <a:prstGeom prst="rect">
              <a:avLst/>
            </a:prstGeom>
            <a:noFill/>
          </p:spPr>
          <p:txBody>
            <a:bodyPr wrap="square" rtlCol="0">
              <a:spAutoFit/>
            </a:bodyPr>
            <a:lstStyle/>
            <a:p>
              <a:pPr algn="ctr" rtl="0" fontAlgn="base">
                <a:spcBef>
                  <a:spcPct val="0"/>
                </a:spcBef>
                <a:spcAft>
                  <a:spcPct val="0"/>
                </a:spcAft>
              </a:pPr>
              <a:r>
                <a:rPr lang="en-US" b="1" kern="1200" dirty="0">
                  <a:solidFill>
                    <a:srgbClr val="FFFFFF"/>
                  </a:solidFill>
                  <a:latin typeface="Myriad Pro"/>
                  <a:ea typeface="+mn-ea"/>
                  <a:cs typeface="Arial" charset="0"/>
                </a:rPr>
                <a:t>Flash</a:t>
              </a:r>
              <a:r>
                <a:rPr lang="en-US" b="1" kern="1200" dirty="0" smtClean="0">
                  <a:solidFill>
                    <a:srgbClr val="FFFFFF"/>
                  </a:solidFill>
                  <a:latin typeface="Myriad Pro"/>
                  <a:ea typeface="+mn-ea"/>
                  <a:cs typeface="Arial" charset="0"/>
                </a:rPr>
                <a:t> Enabled</a:t>
              </a:r>
            </a:p>
          </p:txBody>
        </p:sp>
        <p:pic>
          <p:nvPicPr>
            <p:cNvPr id="50" name="Picture 49" descr="mnemonic_noshadow_flashplayer.png"/>
            <p:cNvPicPr>
              <a:picLocks noChangeAspect="1"/>
            </p:cNvPicPr>
            <p:nvPr/>
          </p:nvPicPr>
          <p:blipFill>
            <a:blip r:embed="rId3" cstate="print"/>
            <a:stretch>
              <a:fillRect/>
            </a:stretch>
          </p:blipFill>
          <p:spPr>
            <a:xfrm>
              <a:off x="6539810" y="4513039"/>
              <a:ext cx="545740" cy="545738"/>
            </a:xfrm>
            <a:prstGeom prst="rect">
              <a:avLst/>
            </a:prstGeom>
            <a:effectLst>
              <a:outerShdw blurRad="50800" dist="38100" dir="2700000" algn="tl" rotWithShape="0">
                <a:prstClr val="black">
                  <a:alpha val="40000"/>
                </a:prstClr>
              </a:outerShdw>
            </a:effectLst>
          </p:spPr>
        </p:pic>
      </p:grpSp>
      <p:grpSp>
        <p:nvGrpSpPr>
          <p:cNvPr id="5" name="Group 63"/>
          <p:cNvGrpSpPr/>
          <p:nvPr/>
        </p:nvGrpSpPr>
        <p:grpSpPr>
          <a:xfrm>
            <a:off x="6553200" y="1258669"/>
            <a:ext cx="2090759" cy="646331"/>
            <a:chOff x="6539810" y="2110003"/>
            <a:chExt cx="2090759" cy="646331"/>
          </a:xfrm>
        </p:grpSpPr>
        <p:pic>
          <p:nvPicPr>
            <p:cNvPr id="51" name="Picture 50" descr="mnemonic_noshadow_flashplayer.png"/>
            <p:cNvPicPr>
              <a:picLocks noChangeAspect="1"/>
            </p:cNvPicPr>
            <p:nvPr/>
          </p:nvPicPr>
          <p:blipFill>
            <a:blip r:embed="rId3" cstate="print"/>
            <a:stretch>
              <a:fillRect/>
            </a:stretch>
          </p:blipFill>
          <p:spPr>
            <a:xfrm>
              <a:off x="6539810" y="2182468"/>
              <a:ext cx="545740" cy="545738"/>
            </a:xfrm>
            <a:prstGeom prst="rect">
              <a:avLst/>
            </a:prstGeom>
            <a:effectLst>
              <a:outerShdw blurRad="50800" dist="38100" dir="2700000" algn="tl" rotWithShape="0">
                <a:prstClr val="black">
                  <a:alpha val="40000"/>
                </a:prstClr>
              </a:outerShdw>
            </a:effectLst>
          </p:spPr>
        </p:pic>
        <p:sp>
          <p:nvSpPr>
            <p:cNvPr id="52" name="TextBox 51"/>
            <p:cNvSpPr txBox="1"/>
            <p:nvPr/>
          </p:nvSpPr>
          <p:spPr>
            <a:xfrm>
              <a:off x="6942858" y="2110003"/>
              <a:ext cx="1687711" cy="646331"/>
            </a:xfrm>
            <a:prstGeom prst="rect">
              <a:avLst/>
            </a:prstGeom>
            <a:noFill/>
          </p:spPr>
          <p:txBody>
            <a:bodyPr wrap="square" rtlCol="0">
              <a:spAutoFit/>
            </a:bodyPr>
            <a:lstStyle/>
            <a:p>
              <a:pPr algn="ctr" rtl="0" fontAlgn="base">
                <a:spcBef>
                  <a:spcPct val="0"/>
                </a:spcBef>
                <a:spcAft>
                  <a:spcPct val="0"/>
                </a:spcAft>
              </a:pPr>
              <a:r>
                <a:rPr lang="en-US" b="1" dirty="0" smtClean="0">
                  <a:solidFill>
                    <a:srgbClr val="FFFFFF"/>
                  </a:solidFill>
                  <a:latin typeface="Myriad Pro"/>
                  <a:cs typeface="Arial" charset="0"/>
                </a:rPr>
                <a:t>Flash Player</a:t>
              </a:r>
            </a:p>
            <a:p>
              <a:pPr algn="ctr" rtl="0" fontAlgn="base">
                <a:spcBef>
                  <a:spcPct val="0"/>
                </a:spcBef>
                <a:spcAft>
                  <a:spcPct val="0"/>
                </a:spcAft>
              </a:pPr>
              <a:r>
                <a:rPr lang="en-US" b="1" dirty="0" smtClean="0">
                  <a:solidFill>
                    <a:srgbClr val="FFFFFF"/>
                  </a:solidFill>
                  <a:latin typeface="Myriad Pro"/>
                  <a:ea typeface="+mn-ea"/>
                  <a:cs typeface="Arial" charset="0"/>
                </a:rPr>
                <a:t>10.1</a:t>
              </a:r>
              <a:endParaRPr lang="en-US" b="1" kern="1200" dirty="0">
                <a:solidFill>
                  <a:srgbClr val="FFFFFF"/>
                </a:solidFill>
                <a:latin typeface="Myriad Pro"/>
                <a:ea typeface="+mn-ea"/>
                <a:cs typeface="Arial" charset="0"/>
              </a:endParaRPr>
            </a:p>
          </p:txBody>
        </p:sp>
      </p:grpSp>
      <p:sp>
        <p:nvSpPr>
          <p:cNvPr id="30" name="Rectangle 29"/>
          <p:cNvSpPr/>
          <p:nvPr/>
        </p:nvSpPr>
        <p:spPr>
          <a:xfrm>
            <a:off x="0" y="762000"/>
            <a:ext cx="2569779" cy="1765738"/>
          </a:xfrm>
          <a:prstGeom prst="rect">
            <a:avLst/>
          </a:prstGeom>
          <a:solidFill>
            <a:schemeClr val="bg1">
              <a:lumMod val="8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solidFill>
                  <a:schemeClr val="tx1"/>
                </a:solidFill>
              </a:rPr>
              <a:t>Desktop Class</a:t>
            </a:r>
          </a:p>
          <a:p>
            <a:pPr algn="ctr"/>
            <a:endParaRPr lang="en-US" sz="1600" b="1" i="1" dirty="0" smtClean="0">
              <a:solidFill>
                <a:schemeClr val="tx1"/>
              </a:solidFill>
            </a:endParaRPr>
          </a:p>
          <a:p>
            <a:pPr algn="ctr"/>
            <a:endParaRPr lang="en-US" sz="1600" b="1" i="1" dirty="0" smtClean="0">
              <a:solidFill>
                <a:schemeClr val="tx1"/>
              </a:solidFill>
            </a:endParaRPr>
          </a:p>
          <a:p>
            <a:pPr algn="ctr"/>
            <a:endParaRPr lang="en-US" sz="1200" b="1" i="1" dirty="0" smtClean="0">
              <a:solidFill>
                <a:schemeClr val="tx1"/>
              </a:solidFill>
            </a:endParaRPr>
          </a:p>
          <a:p>
            <a:pPr algn="ctr"/>
            <a:endParaRPr lang="en-US" sz="1200" i="1" dirty="0" smtClean="0">
              <a:solidFill>
                <a:schemeClr val="tx1"/>
              </a:solidFill>
            </a:endParaRPr>
          </a:p>
          <a:p>
            <a:pPr algn="ctr"/>
            <a:endParaRPr lang="en-US" sz="1200" i="1" dirty="0" smtClean="0">
              <a:solidFill>
                <a:schemeClr val="tx1"/>
              </a:solidFill>
            </a:endParaRPr>
          </a:p>
          <a:p>
            <a:pPr algn="ctr"/>
            <a:endParaRPr lang="en-US" sz="1200" i="1" dirty="0" smtClean="0">
              <a:solidFill>
                <a:schemeClr val="tx1"/>
              </a:solidFill>
            </a:endParaRPr>
          </a:p>
        </p:txBody>
      </p:sp>
      <p:sp>
        <p:nvSpPr>
          <p:cNvPr id="31" name="Rectangle 30"/>
          <p:cNvSpPr/>
          <p:nvPr/>
        </p:nvSpPr>
        <p:spPr>
          <a:xfrm>
            <a:off x="0" y="2522483"/>
            <a:ext cx="2569779" cy="1776248"/>
          </a:xfrm>
          <a:prstGeom prst="rect">
            <a:avLst/>
          </a:prstGeom>
          <a:solidFill>
            <a:schemeClr val="bg1">
              <a:lumMod val="8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solidFill>
                  <a:schemeClr val="tx1"/>
                </a:solidFill>
              </a:rPr>
              <a:t>Upper Tier Devices</a:t>
            </a:r>
            <a:endParaRPr lang="en-US" sz="1400" b="1" i="1" dirty="0" smtClean="0">
              <a:solidFill>
                <a:schemeClr val="tx1"/>
              </a:solidFill>
            </a:endParaRPr>
          </a:p>
          <a:p>
            <a:pPr algn="ctr"/>
            <a:endParaRPr lang="en-US" sz="1200" i="1" dirty="0" smtClean="0">
              <a:solidFill>
                <a:schemeClr val="tx1"/>
              </a:solidFill>
            </a:endParaRPr>
          </a:p>
          <a:p>
            <a:pPr algn="ctr"/>
            <a:endParaRPr lang="en-US" sz="1200" i="1" dirty="0" smtClean="0">
              <a:solidFill>
                <a:schemeClr val="tx1"/>
              </a:solidFill>
            </a:endParaRPr>
          </a:p>
          <a:p>
            <a:pPr algn="ctr"/>
            <a:endParaRPr lang="en-US" sz="1200" i="1" dirty="0" smtClean="0">
              <a:solidFill>
                <a:schemeClr val="tx1"/>
              </a:solidFill>
            </a:endParaRPr>
          </a:p>
          <a:p>
            <a:pPr algn="ctr"/>
            <a:r>
              <a:rPr lang="en-US" sz="1200" i="1" dirty="0" smtClean="0">
                <a:solidFill>
                  <a:schemeClr val="tx1"/>
                </a:solidFill>
              </a:rPr>
              <a:t/>
            </a:r>
            <a:br>
              <a:rPr lang="en-US" sz="1200" i="1" dirty="0" smtClean="0">
                <a:solidFill>
                  <a:schemeClr val="tx1"/>
                </a:solidFill>
              </a:rPr>
            </a:br>
            <a:endParaRPr lang="en-US" sz="1200" i="1" dirty="0" smtClean="0">
              <a:solidFill>
                <a:schemeClr val="tx1"/>
              </a:solidFill>
            </a:endParaRPr>
          </a:p>
          <a:p>
            <a:pPr algn="ctr"/>
            <a:endParaRPr lang="en-US" sz="1200" i="1" dirty="0" smtClean="0">
              <a:solidFill>
                <a:schemeClr val="tx1"/>
              </a:solidFill>
            </a:endParaRPr>
          </a:p>
        </p:txBody>
      </p:sp>
      <p:sp>
        <p:nvSpPr>
          <p:cNvPr id="32" name="Rectangle 31"/>
          <p:cNvSpPr/>
          <p:nvPr/>
        </p:nvSpPr>
        <p:spPr>
          <a:xfrm>
            <a:off x="0" y="4267200"/>
            <a:ext cx="2569779" cy="1563414"/>
          </a:xfrm>
          <a:prstGeom prst="rect">
            <a:avLst/>
          </a:prstGeom>
          <a:solidFill>
            <a:schemeClr val="bg1">
              <a:lumMod val="8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solidFill>
                  <a:schemeClr val="tx1"/>
                </a:solidFill>
              </a:rPr>
              <a:t>Lower Tier Devices</a:t>
            </a:r>
            <a:endParaRPr lang="en-US" sz="1400" b="1" i="1" dirty="0" smtClean="0">
              <a:solidFill>
                <a:schemeClr val="tx1"/>
              </a:solidFill>
            </a:endParaRPr>
          </a:p>
          <a:p>
            <a:pPr algn="ctr"/>
            <a:endParaRPr lang="en-US" sz="1200" i="1" dirty="0" smtClean="0">
              <a:solidFill>
                <a:schemeClr val="tx1"/>
              </a:solidFill>
            </a:endParaRPr>
          </a:p>
          <a:p>
            <a:pPr algn="ctr"/>
            <a:endParaRPr lang="en-US" sz="1200" i="1" dirty="0" smtClean="0">
              <a:solidFill>
                <a:schemeClr val="tx1"/>
              </a:solidFill>
            </a:endParaRPr>
          </a:p>
        </p:txBody>
      </p:sp>
      <p:pic>
        <p:nvPicPr>
          <p:cNvPr id="57" name="Picture 6"/>
          <p:cNvPicPr>
            <a:picLocks noChangeAspect="1" noChangeArrowheads="1"/>
          </p:cNvPicPr>
          <p:nvPr/>
        </p:nvPicPr>
        <p:blipFill>
          <a:blip r:embed="rId4" cstate="print"/>
          <a:srcRect/>
          <a:stretch>
            <a:fillRect/>
          </a:stretch>
        </p:blipFill>
        <p:spPr bwMode="auto">
          <a:xfrm>
            <a:off x="1219200" y="2968632"/>
            <a:ext cx="1158110" cy="909636"/>
          </a:xfrm>
          <a:prstGeom prst="rect">
            <a:avLst/>
          </a:prstGeom>
          <a:noFill/>
          <a:ln w="25400">
            <a:noFill/>
            <a:miter lim="800000"/>
            <a:headEnd/>
            <a:tailEnd/>
          </a:ln>
          <a:effectLst>
            <a:reflection stA="50000" endPos="16000" dir="5400000" sy="-100000" algn="bl" rotWithShape="0"/>
          </a:effectLst>
        </p:spPr>
      </p:pic>
      <p:pic>
        <p:nvPicPr>
          <p:cNvPr id="58" name="Picture 12"/>
          <p:cNvPicPr>
            <a:picLocks noChangeArrowheads="1"/>
          </p:cNvPicPr>
          <p:nvPr/>
        </p:nvPicPr>
        <p:blipFill>
          <a:blip r:embed="rId5" cstate="print"/>
          <a:srcRect l="25363" t="21916" r="15884" b="24500"/>
          <a:stretch>
            <a:fillRect/>
          </a:stretch>
        </p:blipFill>
        <p:spPr bwMode="auto">
          <a:xfrm>
            <a:off x="1298645" y="3040068"/>
            <a:ext cx="995356" cy="649740"/>
          </a:xfrm>
          <a:prstGeom prst="rect">
            <a:avLst/>
          </a:prstGeom>
          <a:noFill/>
          <a:ln w="12700">
            <a:noFill/>
            <a:miter lim="800000"/>
            <a:headEnd/>
            <a:tailEnd/>
          </a:ln>
        </p:spPr>
      </p:pic>
      <p:pic>
        <p:nvPicPr>
          <p:cNvPr id="59" name="Picture 12"/>
          <p:cNvPicPr>
            <a:picLocks noChangeAspect="1" noChangeArrowheads="1"/>
          </p:cNvPicPr>
          <p:nvPr/>
        </p:nvPicPr>
        <p:blipFill>
          <a:blip r:embed="rId6" cstate="print"/>
          <a:srcRect b="4679"/>
          <a:stretch>
            <a:fillRect/>
          </a:stretch>
        </p:blipFill>
        <p:spPr bwMode="auto">
          <a:xfrm>
            <a:off x="1447803" y="1313618"/>
            <a:ext cx="1066797" cy="743782"/>
          </a:xfrm>
          <a:prstGeom prst="rect">
            <a:avLst/>
          </a:prstGeom>
          <a:noFill/>
          <a:ln w="25400">
            <a:noFill/>
            <a:miter lim="800000"/>
            <a:headEnd/>
            <a:tailEnd/>
          </a:ln>
          <a:effectLst>
            <a:reflection stA="50000" endPos="16000" dir="5400000" sy="-100000" algn="bl" rotWithShape="0"/>
          </a:effectLst>
        </p:spPr>
      </p:pic>
      <p:pic>
        <p:nvPicPr>
          <p:cNvPr id="60" name="Picture 22"/>
          <p:cNvPicPr>
            <a:picLocks noChangeAspect="1" noChangeArrowheads="1"/>
          </p:cNvPicPr>
          <p:nvPr/>
        </p:nvPicPr>
        <p:blipFill>
          <a:blip r:embed="rId7" cstate="print"/>
          <a:srcRect/>
          <a:stretch>
            <a:fillRect/>
          </a:stretch>
        </p:blipFill>
        <p:spPr bwMode="auto">
          <a:xfrm>
            <a:off x="1641928" y="1373853"/>
            <a:ext cx="743782" cy="492704"/>
          </a:xfrm>
          <a:prstGeom prst="rect">
            <a:avLst/>
          </a:prstGeom>
          <a:noFill/>
          <a:ln w="12700">
            <a:noFill/>
            <a:miter lim="800000"/>
            <a:headEnd/>
            <a:tailEnd/>
          </a:ln>
          <a:effectLst>
            <a:outerShdw dist="38100" dir="2700000" algn="tl" rotWithShape="0">
              <a:srgbClr val="808080">
                <a:alpha val="42999"/>
              </a:srgbClr>
            </a:outerShdw>
          </a:effectLst>
        </p:spPr>
      </p:pic>
      <p:pic>
        <p:nvPicPr>
          <p:cNvPr id="64" name="Picture 124"/>
          <p:cNvPicPr>
            <a:picLocks noChangeArrowheads="1"/>
          </p:cNvPicPr>
          <p:nvPr/>
        </p:nvPicPr>
        <p:blipFill>
          <a:blip r:embed="rId8" cstate="print"/>
          <a:srcRect/>
          <a:stretch>
            <a:fillRect/>
          </a:stretch>
        </p:blipFill>
        <p:spPr bwMode="auto">
          <a:xfrm>
            <a:off x="228600" y="1219200"/>
            <a:ext cx="1077892" cy="780218"/>
          </a:xfrm>
          <a:prstGeom prst="rect">
            <a:avLst/>
          </a:prstGeom>
          <a:noFill/>
          <a:ln w="12700">
            <a:noFill/>
            <a:miter lim="800000"/>
            <a:headEnd/>
            <a:tailEnd/>
          </a:ln>
          <a:effectLst>
            <a:outerShdw dist="50799" dir="5400000" algn="ctr" rotWithShape="0">
              <a:schemeClr val="bg2">
                <a:alpha val="50000"/>
              </a:schemeClr>
            </a:outerShdw>
          </a:effectLst>
        </p:spPr>
      </p:pic>
      <p:pic>
        <p:nvPicPr>
          <p:cNvPr id="65" name="Picture 46"/>
          <p:cNvPicPr>
            <a:picLocks noChangeAspect="1" noChangeArrowheads="1"/>
          </p:cNvPicPr>
          <p:nvPr/>
        </p:nvPicPr>
        <p:blipFill>
          <a:blip r:embed="rId9" cstate="print"/>
          <a:srcRect/>
          <a:stretch>
            <a:fillRect/>
          </a:stretch>
        </p:blipFill>
        <p:spPr bwMode="auto">
          <a:xfrm>
            <a:off x="262829" y="1242180"/>
            <a:ext cx="1013519" cy="604838"/>
          </a:xfrm>
          <a:prstGeom prst="rect">
            <a:avLst/>
          </a:prstGeom>
          <a:noFill/>
          <a:ln w="12700">
            <a:noFill/>
            <a:miter lim="800000"/>
            <a:headEnd/>
            <a:tailEnd/>
          </a:ln>
          <a:effectLst/>
        </p:spPr>
      </p:pic>
      <p:pic>
        <p:nvPicPr>
          <p:cNvPr id="75" name="Picture 74" descr="airphone_comp.png"/>
          <p:cNvPicPr>
            <a:picLocks noChangeAspect="1"/>
          </p:cNvPicPr>
          <p:nvPr/>
        </p:nvPicPr>
        <p:blipFill>
          <a:blip r:embed="rId10" cstate="print"/>
          <a:stretch>
            <a:fillRect/>
          </a:stretch>
        </p:blipFill>
        <p:spPr>
          <a:xfrm rot="5400000">
            <a:off x="193551" y="3299070"/>
            <a:ext cx="771411" cy="396512"/>
          </a:xfrm>
          <a:prstGeom prst="rect">
            <a:avLst/>
          </a:prstGeom>
          <a:effectLst/>
        </p:spPr>
      </p:pic>
      <p:pic>
        <p:nvPicPr>
          <p:cNvPr id="76" name="Picture 46"/>
          <p:cNvPicPr>
            <a:picLocks noChangeAspect="1" noChangeArrowheads="1"/>
          </p:cNvPicPr>
          <p:nvPr/>
        </p:nvPicPr>
        <p:blipFill>
          <a:blip r:embed="rId11" cstate="print"/>
          <a:srcRect r="52144"/>
          <a:stretch>
            <a:fillRect/>
          </a:stretch>
        </p:blipFill>
        <p:spPr bwMode="auto">
          <a:xfrm>
            <a:off x="405662" y="3188901"/>
            <a:ext cx="319660" cy="602462"/>
          </a:xfrm>
          <a:prstGeom prst="rect">
            <a:avLst/>
          </a:prstGeom>
          <a:noFill/>
          <a:ln w="12700">
            <a:noFill/>
            <a:miter lim="800000"/>
            <a:headEnd/>
            <a:tailEnd/>
          </a:ln>
          <a:effectLst>
            <a:outerShdw dist="38099" dir="5400000" algn="ctr" rotWithShape="0">
              <a:schemeClr val="bg2">
                <a:alpha val="39998"/>
              </a:schemeClr>
            </a:outerShdw>
          </a:effectLst>
        </p:spPr>
      </p:pic>
      <p:pic>
        <p:nvPicPr>
          <p:cNvPr id="80" name="Picture 21"/>
          <p:cNvPicPr>
            <a:picLocks noChangeAspect="1" noChangeArrowheads="1"/>
          </p:cNvPicPr>
          <p:nvPr/>
        </p:nvPicPr>
        <p:blipFill>
          <a:blip r:embed="rId12" cstate="print"/>
          <a:srcRect/>
          <a:stretch>
            <a:fillRect/>
          </a:stretch>
        </p:blipFill>
        <p:spPr bwMode="auto">
          <a:xfrm>
            <a:off x="1043578" y="4708080"/>
            <a:ext cx="404222" cy="838200"/>
          </a:xfrm>
          <a:prstGeom prst="rect">
            <a:avLst/>
          </a:prstGeom>
          <a:noFill/>
          <a:ln w="12700">
            <a:noFill/>
            <a:miter lim="800000"/>
            <a:headEnd/>
            <a:tailEnd/>
          </a:ln>
        </p:spPr>
      </p:pic>
      <p:pic>
        <p:nvPicPr>
          <p:cNvPr id="81" name="Picture 24"/>
          <p:cNvPicPr>
            <a:picLocks noChangeArrowheads="1"/>
          </p:cNvPicPr>
          <p:nvPr/>
        </p:nvPicPr>
        <p:blipFill>
          <a:blip r:embed="rId13" cstate="print"/>
          <a:srcRect l="221" r="51555" b="17537"/>
          <a:stretch>
            <a:fillRect/>
          </a:stretch>
        </p:blipFill>
        <p:spPr bwMode="auto">
          <a:xfrm>
            <a:off x="1118174" y="4827146"/>
            <a:ext cx="260064" cy="347659"/>
          </a:xfrm>
          <a:prstGeom prst="rect">
            <a:avLst/>
          </a:prstGeom>
          <a:noFill/>
          <a:ln w="12700">
            <a:noFill/>
            <a:miter lim="800000"/>
            <a:headEnd/>
            <a:tailEnd/>
          </a:ln>
          <a:effectLst>
            <a:outerShdw dist="38099" dir="5400000" algn="ctr" rotWithShape="0">
              <a:schemeClr val="bg2">
                <a:alpha val="39998"/>
              </a:schemeClr>
            </a:outerShdw>
          </a:effec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Flash Player 10.1 is designed for mobility!</a:t>
            </a:r>
            <a:endParaRPr lang="en-US" dirty="0"/>
          </a:p>
        </p:txBody>
      </p:sp>
      <p:sp>
        <p:nvSpPr>
          <p:cNvPr id="3" name="Content Placeholder 2"/>
          <p:cNvSpPr>
            <a:spLocks noGrp="1"/>
          </p:cNvSpPr>
          <p:nvPr>
            <p:ph sz="half" idx="4294967295"/>
          </p:nvPr>
        </p:nvSpPr>
        <p:spPr>
          <a:xfrm>
            <a:off x="0" y="1100138"/>
            <a:ext cx="4351338" cy="3667125"/>
          </a:xfrm>
        </p:spPr>
        <p:txBody>
          <a:bodyPr/>
          <a:lstStyle/>
          <a:p>
            <a:r>
              <a:rPr lang="en-US" sz="2400" dirty="0" smtClean="0">
                <a:solidFill>
                  <a:schemeClr val="tx1">
                    <a:lumMod val="85000"/>
                    <a:lumOff val="15000"/>
                  </a:schemeClr>
                </a:solidFill>
              </a:rPr>
              <a:t>Performance</a:t>
            </a:r>
          </a:p>
          <a:p>
            <a:pPr lvl="1"/>
            <a:r>
              <a:rPr lang="en-US" sz="2000" dirty="0" smtClean="0">
                <a:solidFill>
                  <a:schemeClr val="tx1">
                    <a:lumMod val="85000"/>
                    <a:lumOff val="15000"/>
                  </a:schemeClr>
                </a:solidFill>
              </a:rPr>
              <a:t>Graphics hardware acceleration</a:t>
            </a:r>
          </a:p>
          <a:p>
            <a:pPr lvl="1"/>
            <a:r>
              <a:rPr lang="en-US" sz="2000" dirty="0" smtClean="0">
                <a:solidFill>
                  <a:schemeClr val="tx1">
                    <a:lumMod val="85000"/>
                    <a:lumOff val="15000"/>
                  </a:schemeClr>
                </a:solidFill>
              </a:rPr>
              <a:t>Audio/video hardware decoding</a:t>
            </a:r>
          </a:p>
          <a:p>
            <a:pPr lvl="1"/>
            <a:r>
              <a:rPr lang="en-US" sz="2000" dirty="0" smtClean="0">
                <a:solidFill>
                  <a:schemeClr val="tx1">
                    <a:lumMod val="85000"/>
                    <a:lumOff val="15000"/>
                  </a:schemeClr>
                </a:solidFill>
              </a:rPr>
              <a:t>Memory, battery &amp; CPU optimizations</a:t>
            </a:r>
          </a:p>
          <a:p>
            <a:pPr lvl="1"/>
            <a:r>
              <a:rPr lang="en-US" sz="2000" dirty="0" smtClean="0">
                <a:solidFill>
                  <a:schemeClr val="tx1">
                    <a:lumMod val="85000"/>
                    <a:lumOff val="15000"/>
                  </a:schemeClr>
                </a:solidFill>
              </a:rPr>
              <a:t>Optimized SWF Management</a:t>
            </a:r>
          </a:p>
          <a:p>
            <a:pPr lvl="1"/>
            <a:r>
              <a:rPr lang="en-US" sz="2000" dirty="0" smtClean="0">
                <a:solidFill>
                  <a:schemeClr val="tx1">
                    <a:lumMod val="85000"/>
                    <a:lumOff val="15000"/>
                  </a:schemeClr>
                </a:solidFill>
              </a:rPr>
              <a:t>Sleep mode</a:t>
            </a:r>
          </a:p>
        </p:txBody>
      </p:sp>
      <p:sp>
        <p:nvSpPr>
          <p:cNvPr id="5" name="Content Placeholder 4"/>
          <p:cNvSpPr>
            <a:spLocks noGrp="1"/>
          </p:cNvSpPr>
          <p:nvPr>
            <p:ph sz="half" idx="4294967295"/>
          </p:nvPr>
        </p:nvSpPr>
        <p:spPr>
          <a:xfrm>
            <a:off x="4945063" y="1085850"/>
            <a:ext cx="4198937" cy="3667125"/>
          </a:xfrm>
        </p:spPr>
        <p:txBody>
          <a:bodyPr/>
          <a:lstStyle/>
          <a:p>
            <a:r>
              <a:rPr lang="en-US" sz="2400" dirty="0" smtClean="0">
                <a:solidFill>
                  <a:schemeClr val="tx1">
                    <a:lumMod val="85000"/>
                    <a:lumOff val="15000"/>
                  </a:schemeClr>
                </a:solidFill>
              </a:rPr>
              <a:t>Device integration</a:t>
            </a:r>
          </a:p>
          <a:p>
            <a:pPr lvl="1"/>
            <a:r>
              <a:rPr lang="en-US" sz="2000" dirty="0" smtClean="0">
                <a:solidFill>
                  <a:schemeClr val="tx1">
                    <a:lumMod val="85000"/>
                    <a:lumOff val="15000"/>
                  </a:schemeClr>
                </a:solidFill>
              </a:rPr>
              <a:t>Multi-touch and gestures</a:t>
            </a:r>
          </a:p>
          <a:p>
            <a:pPr lvl="1"/>
            <a:r>
              <a:rPr lang="en-US" sz="2000" dirty="0" smtClean="0">
                <a:solidFill>
                  <a:schemeClr val="tx1">
                    <a:lumMod val="85000"/>
                    <a:lumOff val="15000"/>
                  </a:schemeClr>
                </a:solidFill>
              </a:rPr>
              <a:t>Accelerometer</a:t>
            </a:r>
          </a:p>
          <a:p>
            <a:pPr lvl="1"/>
            <a:r>
              <a:rPr lang="en-US" sz="2000" dirty="0" smtClean="0">
                <a:solidFill>
                  <a:schemeClr val="tx1">
                    <a:lumMod val="85000"/>
                    <a:lumOff val="15000"/>
                  </a:schemeClr>
                </a:solidFill>
              </a:rPr>
              <a:t>Screen orientation</a:t>
            </a:r>
          </a:p>
          <a:p>
            <a:pPr lvl="1"/>
            <a:r>
              <a:rPr lang="en-US" sz="2000" dirty="0" smtClean="0">
                <a:solidFill>
                  <a:schemeClr val="tx1">
                    <a:lumMod val="85000"/>
                    <a:lumOff val="15000"/>
                  </a:schemeClr>
                </a:solidFill>
              </a:rPr>
              <a:t>Mobile text input</a:t>
            </a:r>
          </a:p>
          <a:p>
            <a:pPr lvl="1"/>
            <a:r>
              <a:rPr lang="en-US" sz="2000" dirty="0" smtClean="0">
                <a:solidFill>
                  <a:schemeClr val="tx1">
                    <a:lumMod val="85000"/>
                    <a:lumOff val="15000"/>
                  </a:schemeClr>
                </a:solidFill>
              </a:rPr>
              <a:t>Porting kit for OSP partners </a:t>
            </a:r>
          </a:p>
          <a:p>
            <a:endParaRPr lang="en-US" sz="2400" dirty="0">
              <a:solidFill>
                <a:schemeClr val="tx1">
                  <a:lumMod val="85000"/>
                  <a:lumOff val="15000"/>
                </a:scheme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3499484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Multi Screen: Same Programming Model, Same Tools, </a:t>
            </a:r>
            <a:r>
              <a:rPr lang="en-US" strike="sngStrike" dirty="0" smtClean="0">
                <a:solidFill>
                  <a:srgbClr val="FF0000"/>
                </a:solidFill>
              </a:rPr>
              <a:t>Same Code</a:t>
            </a:r>
            <a:endParaRPr lang="en-US" strike="sngStrike" dirty="0">
              <a:solidFill>
                <a:srgbClr val="FF0000"/>
              </a:solidFill>
            </a:endParaRPr>
          </a:p>
        </p:txBody>
      </p:sp>
      <p:sp>
        <p:nvSpPr>
          <p:cNvPr id="3" name="Content Placeholder 2"/>
          <p:cNvSpPr>
            <a:spLocks noGrp="1"/>
          </p:cNvSpPr>
          <p:nvPr>
            <p:ph idx="1"/>
          </p:nvPr>
        </p:nvSpPr>
        <p:spPr>
          <a:xfrm>
            <a:off x="228600" y="4629153"/>
            <a:ext cx="8686800" cy="1778800"/>
          </a:xfrm>
        </p:spPr>
        <p:txBody>
          <a:bodyPr>
            <a:normAutofit/>
          </a:bodyPr>
          <a:lstStyle/>
          <a:p>
            <a:r>
              <a:rPr lang="en-US" sz="1600" dirty="0" smtClean="0"/>
              <a:t>Applications becoming available on exploding number of devices</a:t>
            </a:r>
          </a:p>
          <a:p>
            <a:r>
              <a:rPr lang="en-US" sz="1600" dirty="0" smtClean="0"/>
              <a:t>Trend is to build “standalone apps” as opposed to “browser apps”</a:t>
            </a:r>
          </a:p>
          <a:p>
            <a:r>
              <a:rPr lang="en-US" sz="1600" dirty="0" smtClean="0"/>
              <a:t>Building native apps for each device is unsustainable for most organizations </a:t>
            </a:r>
          </a:p>
          <a:p>
            <a:r>
              <a:rPr lang="en-US" sz="1600" dirty="0" smtClean="0"/>
              <a:t>Flash provides abstraction layer on top of all these devices </a:t>
            </a:r>
            <a:endParaRPr lang="en-US" sz="1600" dirty="0"/>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13</a:t>
            </a:fld>
            <a:endParaRPr lang="en-US" dirty="0"/>
          </a:p>
        </p:txBody>
      </p:sp>
      <p:pic>
        <p:nvPicPr>
          <p:cNvPr id="7" name="Picture 8"/>
          <p:cNvPicPr>
            <a:picLocks noChangeAspect="1"/>
          </p:cNvPicPr>
          <p:nvPr/>
        </p:nvPicPr>
        <p:blipFill>
          <a:blip r:embed="rId3"/>
          <a:srcRect/>
          <a:stretch>
            <a:fillRect/>
          </a:stretch>
        </p:blipFill>
        <p:spPr bwMode="auto">
          <a:xfrm>
            <a:off x="7746313" y="2528889"/>
            <a:ext cx="690451" cy="910164"/>
          </a:xfrm>
          <a:prstGeom prst="rect">
            <a:avLst/>
          </a:prstGeom>
          <a:noFill/>
          <a:ln w="9525">
            <a:noFill/>
            <a:miter lim="800000"/>
            <a:headEnd/>
            <a:tailEnd/>
          </a:ln>
        </p:spPr>
      </p:pic>
      <p:pic>
        <p:nvPicPr>
          <p:cNvPr id="8" name="Picture 9"/>
          <p:cNvPicPr>
            <a:picLocks noChangeAspect="1"/>
          </p:cNvPicPr>
          <p:nvPr/>
        </p:nvPicPr>
        <p:blipFill>
          <a:blip r:embed="rId4"/>
          <a:srcRect/>
          <a:stretch>
            <a:fillRect/>
          </a:stretch>
        </p:blipFill>
        <p:spPr bwMode="auto">
          <a:xfrm>
            <a:off x="6100762" y="2489833"/>
            <a:ext cx="1042987" cy="964397"/>
          </a:xfrm>
          <a:prstGeom prst="rect">
            <a:avLst/>
          </a:prstGeom>
          <a:noFill/>
          <a:ln w="9525">
            <a:noFill/>
            <a:miter lim="800000"/>
            <a:headEnd/>
            <a:tailEnd/>
          </a:ln>
        </p:spPr>
      </p:pic>
      <p:pic>
        <p:nvPicPr>
          <p:cNvPr id="10" name="Picture 11"/>
          <p:cNvPicPr>
            <a:picLocks noChangeAspect="1"/>
          </p:cNvPicPr>
          <p:nvPr/>
        </p:nvPicPr>
        <p:blipFill>
          <a:blip r:embed="rId5"/>
          <a:srcRect t="36127" b="38904"/>
          <a:stretch>
            <a:fillRect/>
          </a:stretch>
        </p:blipFill>
        <p:spPr bwMode="auto">
          <a:xfrm>
            <a:off x="4187477" y="2880443"/>
            <a:ext cx="1525027" cy="268904"/>
          </a:xfrm>
          <a:prstGeom prst="rect">
            <a:avLst/>
          </a:prstGeom>
          <a:noFill/>
          <a:ln w="9525">
            <a:noFill/>
            <a:miter lim="800000"/>
            <a:headEnd/>
            <a:tailEnd/>
          </a:ln>
        </p:spPr>
      </p:pic>
      <p:pic>
        <p:nvPicPr>
          <p:cNvPr id="12" name="Picture 2" descr="http://history.uwo.ca/faculty/turkel/images/google_android_logo.jpg"/>
          <p:cNvPicPr>
            <a:picLocks noChangeAspect="1" noChangeArrowheads="1"/>
          </p:cNvPicPr>
          <p:nvPr/>
        </p:nvPicPr>
        <p:blipFill>
          <a:blip r:embed="rId6"/>
          <a:srcRect/>
          <a:stretch>
            <a:fillRect/>
          </a:stretch>
        </p:blipFill>
        <p:spPr bwMode="auto">
          <a:xfrm>
            <a:off x="383788" y="2684534"/>
            <a:ext cx="1747715" cy="660722"/>
          </a:xfrm>
          <a:prstGeom prst="rect">
            <a:avLst/>
          </a:prstGeom>
          <a:noFill/>
        </p:spPr>
      </p:pic>
      <p:pic>
        <p:nvPicPr>
          <p:cNvPr id="12290" name="Picture 2" descr="BlackBerry Logo"/>
          <p:cNvPicPr>
            <a:picLocks noChangeAspect="1" noChangeArrowheads="1"/>
          </p:cNvPicPr>
          <p:nvPr/>
        </p:nvPicPr>
        <p:blipFill>
          <a:blip r:embed="rId7"/>
          <a:srcRect/>
          <a:stretch>
            <a:fillRect/>
          </a:stretch>
        </p:blipFill>
        <p:spPr bwMode="auto">
          <a:xfrm>
            <a:off x="2621755" y="2622515"/>
            <a:ext cx="1096168" cy="1027657"/>
          </a:xfrm>
          <a:prstGeom prst="rect">
            <a:avLst/>
          </a:prstGeom>
          <a:noFill/>
        </p:spPr>
      </p:pic>
      <p:pic>
        <p:nvPicPr>
          <p:cNvPr id="14" name="Picture 2"/>
          <p:cNvPicPr>
            <a:picLocks noChangeAspect="1" noChangeArrowheads="1"/>
          </p:cNvPicPr>
          <p:nvPr/>
        </p:nvPicPr>
        <p:blipFill>
          <a:blip r:embed="rId8" cstate="print"/>
          <a:srcRect l="22969" t="19531" r="20469" b="26953"/>
          <a:stretch>
            <a:fillRect/>
          </a:stretch>
        </p:blipFill>
        <p:spPr bwMode="auto">
          <a:xfrm>
            <a:off x="6265059" y="3625916"/>
            <a:ext cx="956062" cy="723647"/>
          </a:xfrm>
          <a:prstGeom prst="rect">
            <a:avLst/>
          </a:prstGeom>
          <a:noFill/>
          <a:ln w="9525">
            <a:noFill/>
            <a:miter lim="800000"/>
            <a:headEnd/>
            <a:tailEnd/>
          </a:ln>
        </p:spPr>
      </p:pic>
      <p:pic>
        <p:nvPicPr>
          <p:cNvPr id="15" name="Picture 14" descr="Freescale_Logo_Sh_4c_noMotor.gif"/>
          <p:cNvPicPr>
            <a:picLocks noChangeAspect="1"/>
          </p:cNvPicPr>
          <p:nvPr/>
        </p:nvPicPr>
        <p:blipFill>
          <a:blip r:embed="rId9"/>
          <a:stretch>
            <a:fillRect/>
          </a:stretch>
        </p:blipFill>
        <p:spPr>
          <a:xfrm>
            <a:off x="3599876" y="3658801"/>
            <a:ext cx="1756600" cy="657877"/>
          </a:xfrm>
          <a:prstGeom prst="rect">
            <a:avLst/>
          </a:prstGeom>
        </p:spPr>
      </p:pic>
      <p:pic>
        <p:nvPicPr>
          <p:cNvPr id="16" name="Picture 2" descr="http://www.eecs.berkeley.edu/IPRO/Images/qualcomm-logo.jpg"/>
          <p:cNvPicPr>
            <a:picLocks noChangeAspect="1" noChangeArrowheads="1"/>
          </p:cNvPicPr>
          <p:nvPr/>
        </p:nvPicPr>
        <p:blipFill>
          <a:blip r:embed="rId10"/>
          <a:srcRect/>
          <a:stretch>
            <a:fillRect/>
          </a:stretch>
        </p:blipFill>
        <p:spPr bwMode="auto">
          <a:xfrm>
            <a:off x="1117786" y="3806505"/>
            <a:ext cx="1575947" cy="362468"/>
          </a:xfrm>
          <a:prstGeom prst="rect">
            <a:avLst/>
          </a:prstGeom>
          <a:noFill/>
        </p:spPr>
      </p:pic>
      <p:grpSp>
        <p:nvGrpSpPr>
          <p:cNvPr id="18" name="Group 36"/>
          <p:cNvGrpSpPr>
            <a:grpSpLocks/>
          </p:cNvGrpSpPr>
          <p:nvPr/>
        </p:nvGrpSpPr>
        <p:grpSpPr bwMode="auto">
          <a:xfrm>
            <a:off x="1439866" y="887413"/>
            <a:ext cx="1831975" cy="1273175"/>
            <a:chOff x="4018326" y="1111781"/>
            <a:chExt cx="2707253" cy="1881718"/>
          </a:xfrm>
        </p:grpSpPr>
        <p:pic>
          <p:nvPicPr>
            <p:cNvPr id="25" name="Picture 24" descr="tv_x.png"/>
            <p:cNvPicPr>
              <a:picLocks noChangeAspect="1"/>
            </p:cNvPicPr>
            <p:nvPr/>
          </p:nvPicPr>
          <p:blipFill>
            <a:blip r:embed="rId11"/>
            <a:srcRect b="2734"/>
            <a:stretch>
              <a:fillRect/>
            </a:stretch>
          </p:blipFill>
          <p:spPr>
            <a:xfrm>
              <a:off x="4018326" y="1111781"/>
              <a:ext cx="2707253" cy="1881718"/>
            </a:xfrm>
            <a:prstGeom prst="rect">
              <a:avLst/>
            </a:prstGeom>
            <a:effectLst>
              <a:outerShdw blurRad="50800" dist="38100" dir="2700000" algn="tl" rotWithShape="0">
                <a:prstClr val="black">
                  <a:alpha val="40000"/>
                </a:prstClr>
              </a:outerShdw>
            </a:effectLst>
          </p:spPr>
        </p:pic>
        <p:pic>
          <p:nvPicPr>
            <p:cNvPr id="26" name="Picture 33" descr="Picture 5.png"/>
            <p:cNvPicPr>
              <a:picLocks noChangeAspect="1"/>
            </p:cNvPicPr>
            <p:nvPr/>
          </p:nvPicPr>
          <p:blipFill>
            <a:blip r:embed="rId12"/>
            <a:srcRect t="10738"/>
            <a:stretch>
              <a:fillRect/>
            </a:stretch>
          </p:blipFill>
          <p:spPr bwMode="auto">
            <a:xfrm>
              <a:off x="4278899" y="1390525"/>
              <a:ext cx="2184048" cy="1237832"/>
            </a:xfrm>
            <a:prstGeom prst="rect">
              <a:avLst/>
            </a:prstGeom>
            <a:noFill/>
            <a:ln w="9525">
              <a:noFill/>
              <a:miter lim="800000"/>
              <a:headEnd/>
              <a:tailEnd/>
            </a:ln>
          </p:spPr>
        </p:pic>
      </p:grpSp>
      <p:grpSp>
        <p:nvGrpSpPr>
          <p:cNvPr id="19" name="Group 38"/>
          <p:cNvGrpSpPr>
            <a:grpSpLocks/>
          </p:cNvGrpSpPr>
          <p:nvPr/>
        </p:nvGrpSpPr>
        <p:grpSpPr bwMode="auto">
          <a:xfrm>
            <a:off x="496890" y="1282699"/>
            <a:ext cx="1428750" cy="992188"/>
            <a:chOff x="5965189" y="1473378"/>
            <a:chExt cx="2816116" cy="1955892"/>
          </a:xfrm>
        </p:grpSpPr>
        <p:pic>
          <p:nvPicPr>
            <p:cNvPr id="23" name="Picture 22" descr="imac_27_x.png"/>
            <p:cNvPicPr>
              <a:picLocks noChangeAspect="1"/>
            </p:cNvPicPr>
            <p:nvPr/>
          </p:nvPicPr>
          <p:blipFill>
            <a:blip r:embed="rId13">
              <a:lum bright="-10000"/>
            </a:blip>
            <a:srcRect b="3433"/>
            <a:stretch>
              <a:fillRect/>
            </a:stretch>
          </p:blipFill>
          <p:spPr>
            <a:xfrm>
              <a:off x="5965189" y="1473378"/>
              <a:ext cx="2816116" cy="1955892"/>
            </a:xfrm>
            <a:prstGeom prst="rect">
              <a:avLst/>
            </a:prstGeom>
            <a:effectLst>
              <a:outerShdw blurRad="50800" dist="38100" dir="2700000" algn="tl" rotWithShape="0">
                <a:prstClr val="black">
                  <a:alpha val="40000"/>
                </a:prstClr>
              </a:outerShdw>
            </a:effectLst>
          </p:spPr>
        </p:pic>
        <p:pic>
          <p:nvPicPr>
            <p:cNvPr id="24" name="Picture 3" descr="Picture 5.png"/>
            <p:cNvPicPr>
              <a:picLocks noChangeAspect="1"/>
            </p:cNvPicPr>
            <p:nvPr/>
          </p:nvPicPr>
          <p:blipFill>
            <a:blip r:embed="rId12"/>
            <a:srcRect/>
            <a:stretch>
              <a:fillRect/>
            </a:stretch>
          </p:blipFill>
          <p:spPr bwMode="auto">
            <a:xfrm>
              <a:off x="6181072" y="1634513"/>
              <a:ext cx="2064754" cy="1142270"/>
            </a:xfrm>
            <a:prstGeom prst="rect">
              <a:avLst/>
            </a:prstGeom>
            <a:noFill/>
            <a:ln w="9525">
              <a:noFill/>
              <a:miter lim="800000"/>
              <a:headEnd/>
              <a:tailEnd/>
            </a:ln>
          </p:spPr>
        </p:pic>
      </p:grpSp>
      <p:grpSp>
        <p:nvGrpSpPr>
          <p:cNvPr id="20" name="Group 37"/>
          <p:cNvGrpSpPr>
            <a:grpSpLocks/>
          </p:cNvGrpSpPr>
          <p:nvPr/>
        </p:nvGrpSpPr>
        <p:grpSpPr bwMode="auto">
          <a:xfrm>
            <a:off x="2646366" y="1514474"/>
            <a:ext cx="1104900" cy="727075"/>
            <a:chOff x="3761457" y="2444574"/>
            <a:chExt cx="1939170" cy="1453389"/>
          </a:xfrm>
        </p:grpSpPr>
        <p:pic>
          <p:nvPicPr>
            <p:cNvPr id="21" name="Picture 20" descr="acer_netboox_aspire_one_532g.png"/>
            <p:cNvPicPr>
              <a:picLocks noChangeAspect="1"/>
            </p:cNvPicPr>
            <p:nvPr/>
          </p:nvPicPr>
          <p:blipFill>
            <a:blip r:embed="rId14"/>
            <a:stretch>
              <a:fillRect/>
            </a:stretch>
          </p:blipFill>
          <p:spPr>
            <a:xfrm>
              <a:off x="3761457" y="2444574"/>
              <a:ext cx="1939170" cy="1453389"/>
            </a:xfrm>
            <a:prstGeom prst="rect">
              <a:avLst/>
            </a:prstGeom>
            <a:effectLst>
              <a:outerShdw blurRad="50800" dist="38100" dir="2700000" algn="tl" rotWithShape="0">
                <a:prstClr val="black">
                  <a:alpha val="40000"/>
                </a:prstClr>
              </a:outerShdw>
            </a:effectLst>
          </p:spPr>
        </p:pic>
        <p:pic>
          <p:nvPicPr>
            <p:cNvPr id="22" name="Picture 35" descr="Picture 5.png"/>
            <p:cNvPicPr>
              <a:picLocks noChangeAspect="1"/>
            </p:cNvPicPr>
            <p:nvPr/>
          </p:nvPicPr>
          <p:blipFill>
            <a:blip r:embed="rId12"/>
            <a:srcRect t="7921"/>
            <a:stretch>
              <a:fillRect/>
            </a:stretch>
          </p:blipFill>
          <p:spPr bwMode="auto">
            <a:xfrm>
              <a:off x="4211625" y="2597604"/>
              <a:ext cx="1086089" cy="649838"/>
            </a:xfrm>
            <a:prstGeom prst="rect">
              <a:avLst/>
            </a:prstGeom>
            <a:noFill/>
            <a:ln w="9525">
              <a:noFill/>
              <a:miter lim="800000"/>
              <a:headEnd/>
              <a:tailEnd/>
            </a:ln>
          </p:spPr>
        </p:pic>
      </p:grpSp>
      <p:grpSp>
        <p:nvGrpSpPr>
          <p:cNvPr id="27" name="Group 40"/>
          <p:cNvGrpSpPr>
            <a:grpSpLocks/>
          </p:cNvGrpSpPr>
          <p:nvPr/>
        </p:nvGrpSpPr>
        <p:grpSpPr bwMode="auto">
          <a:xfrm>
            <a:off x="5253326" y="1305822"/>
            <a:ext cx="1127642" cy="648028"/>
            <a:chOff x="348859" y="3276452"/>
            <a:chExt cx="1194191" cy="686362"/>
          </a:xfrm>
        </p:grpSpPr>
        <p:grpSp>
          <p:nvGrpSpPr>
            <p:cNvPr id="28" name="Group 28"/>
            <p:cNvGrpSpPr>
              <a:grpSpLocks/>
            </p:cNvGrpSpPr>
            <p:nvPr/>
          </p:nvGrpSpPr>
          <p:grpSpPr bwMode="auto">
            <a:xfrm>
              <a:off x="348859" y="3276452"/>
              <a:ext cx="1194191" cy="686362"/>
              <a:chOff x="7347536" y="3787457"/>
              <a:chExt cx="1911350" cy="1098550"/>
            </a:xfrm>
          </p:grpSpPr>
          <p:pic>
            <p:nvPicPr>
              <p:cNvPr id="30" name="Picture 1"/>
              <p:cNvPicPr>
                <a:picLocks noChangeAspect="1" noChangeArrowheads="1"/>
              </p:cNvPicPr>
              <p:nvPr/>
            </p:nvPicPr>
            <p:blipFill>
              <a:blip r:embed="rId15"/>
              <a:srcRect/>
              <a:stretch>
                <a:fillRect/>
              </a:stretch>
            </p:blipFill>
            <p:spPr bwMode="auto">
              <a:xfrm rot="-5400000">
                <a:off x="7753936" y="3381057"/>
                <a:ext cx="1098550" cy="1911350"/>
              </a:xfrm>
              <a:prstGeom prst="rect">
                <a:avLst/>
              </a:prstGeom>
              <a:noFill/>
              <a:ln w="12700">
                <a:noFill/>
                <a:miter lim="800000"/>
                <a:headEnd/>
                <a:tailEnd/>
              </a:ln>
            </p:spPr>
          </p:pic>
          <p:pic>
            <p:nvPicPr>
              <p:cNvPr id="31" name="Picture 44" descr="Picture 4.png"/>
              <p:cNvPicPr>
                <a:picLocks noChangeAspect="1"/>
              </p:cNvPicPr>
              <p:nvPr/>
            </p:nvPicPr>
            <p:blipFill>
              <a:blip r:embed="rId16"/>
              <a:srcRect b="20239"/>
              <a:stretch>
                <a:fillRect/>
              </a:stretch>
            </p:blipFill>
            <p:spPr bwMode="auto">
              <a:xfrm>
                <a:off x="7473835" y="3873711"/>
                <a:ext cx="1674912" cy="909303"/>
              </a:xfrm>
              <a:prstGeom prst="rect">
                <a:avLst/>
              </a:prstGeom>
              <a:noFill/>
              <a:ln w="9525">
                <a:noFill/>
                <a:miter lim="800000"/>
                <a:headEnd/>
                <a:tailEnd/>
              </a:ln>
            </p:spPr>
          </p:pic>
        </p:grpSp>
        <p:pic>
          <p:nvPicPr>
            <p:cNvPr id="29" name="Picture 42" descr="Picture 6.png"/>
            <p:cNvPicPr>
              <a:picLocks noChangeAspect="1"/>
            </p:cNvPicPr>
            <p:nvPr/>
          </p:nvPicPr>
          <p:blipFill>
            <a:blip r:embed="rId17"/>
            <a:srcRect/>
            <a:stretch>
              <a:fillRect/>
            </a:stretch>
          </p:blipFill>
          <p:spPr bwMode="auto">
            <a:xfrm>
              <a:off x="814234" y="3336675"/>
              <a:ext cx="299551" cy="60810"/>
            </a:xfrm>
            <a:prstGeom prst="rect">
              <a:avLst/>
            </a:prstGeom>
            <a:noFill/>
            <a:ln w="9525">
              <a:noFill/>
              <a:miter lim="800000"/>
              <a:headEnd/>
              <a:tailEnd/>
            </a:ln>
          </p:spPr>
        </p:pic>
      </p:grpSp>
      <p:grpSp>
        <p:nvGrpSpPr>
          <p:cNvPr id="32" name="Group 21"/>
          <p:cNvGrpSpPr>
            <a:grpSpLocks/>
          </p:cNvGrpSpPr>
          <p:nvPr/>
        </p:nvGrpSpPr>
        <p:grpSpPr bwMode="auto">
          <a:xfrm>
            <a:off x="4420854" y="1369010"/>
            <a:ext cx="278927" cy="550230"/>
            <a:chOff x="3937282" y="3048001"/>
            <a:chExt cx="1062867" cy="2096965"/>
          </a:xfrm>
        </p:grpSpPr>
        <p:grpSp>
          <p:nvGrpSpPr>
            <p:cNvPr id="33" name="Group 66"/>
            <p:cNvGrpSpPr/>
            <p:nvPr/>
          </p:nvGrpSpPr>
          <p:grpSpPr>
            <a:xfrm>
              <a:off x="3937282" y="3048001"/>
              <a:ext cx="1062867" cy="2096965"/>
              <a:chOff x="16656919" y="6293477"/>
              <a:chExt cx="1135834" cy="2240923"/>
            </a:xfrm>
            <a:effectLst>
              <a:reflection blurRad="6350" stA="52000" endA="300" endPos="35000" dir="5400000" sy="-100000" algn="bl" rotWithShape="0"/>
            </a:effectLst>
          </p:grpSpPr>
          <p:pic>
            <p:nvPicPr>
              <p:cNvPr id="35" name="Picture 7" descr="C:\Documents and Settings\apacanza\Desktop\Google-Nexus-One-Vodafone-UK-France-Germany.jpg"/>
              <p:cNvPicPr>
                <a:picLocks noChangeAspect="1" noChangeArrowheads="1"/>
              </p:cNvPicPr>
              <p:nvPr/>
            </p:nvPicPr>
            <p:blipFill>
              <a:blip r:embed="rId18"/>
              <a:stretch>
                <a:fillRect/>
              </a:stretch>
            </p:blipFill>
            <p:spPr bwMode="auto">
              <a:xfrm>
                <a:off x="16656919" y="6293477"/>
                <a:ext cx="1135834" cy="2240923"/>
              </a:xfrm>
              <a:prstGeom prst="rect">
                <a:avLst/>
              </a:prstGeom>
              <a:noFill/>
              <a:ln>
                <a:noFill/>
              </a:ln>
            </p:spPr>
          </p:pic>
          <p:pic>
            <p:nvPicPr>
              <p:cNvPr id="36" name="Picture 8" descr="C:\Documents and Settings\apacanza\Desktop\nexus-one-boot-screen.png"/>
              <p:cNvPicPr>
                <a:picLocks noChangeAspect="1" noChangeArrowheads="1"/>
              </p:cNvPicPr>
              <p:nvPr/>
            </p:nvPicPr>
            <p:blipFill>
              <a:blip r:embed="rId19"/>
              <a:srcRect/>
              <a:stretch>
                <a:fillRect/>
              </a:stretch>
            </p:blipFill>
            <p:spPr bwMode="auto">
              <a:xfrm rot="5400000">
                <a:off x="16426101" y="6907037"/>
                <a:ext cx="1590197" cy="960119"/>
              </a:xfrm>
              <a:prstGeom prst="rect">
                <a:avLst/>
              </a:prstGeom>
              <a:noFill/>
            </p:spPr>
          </p:pic>
        </p:grpSp>
        <p:pic>
          <p:nvPicPr>
            <p:cNvPr id="34" name="Picture 6" descr="Picture 2.png"/>
            <p:cNvPicPr>
              <a:picLocks noChangeAspect="1"/>
            </p:cNvPicPr>
            <p:nvPr/>
          </p:nvPicPr>
          <p:blipFill>
            <a:blip r:embed="rId20"/>
            <a:srcRect l="11833" t="14772" r="20628" b="12503"/>
            <a:stretch>
              <a:fillRect/>
            </a:stretch>
          </p:blipFill>
          <p:spPr bwMode="auto">
            <a:xfrm>
              <a:off x="4031225" y="3342966"/>
              <a:ext cx="875071" cy="1379921"/>
            </a:xfrm>
            <a:prstGeom prst="rect">
              <a:avLst/>
            </a:prstGeom>
            <a:noFill/>
            <a:ln w="9525">
              <a:noFill/>
              <a:miter lim="800000"/>
              <a:headEnd/>
              <a:tailEnd/>
            </a:ln>
          </p:spPr>
        </p:pic>
      </p:grpSp>
      <p:grpSp>
        <p:nvGrpSpPr>
          <p:cNvPr id="37" name="Group 84"/>
          <p:cNvGrpSpPr>
            <a:grpSpLocks/>
          </p:cNvGrpSpPr>
          <p:nvPr/>
        </p:nvGrpSpPr>
        <p:grpSpPr bwMode="auto">
          <a:xfrm>
            <a:off x="6777040" y="1271063"/>
            <a:ext cx="1322387" cy="774700"/>
            <a:chOff x="3748800" y="1127972"/>
            <a:chExt cx="3247086" cy="1902940"/>
          </a:xfrm>
        </p:grpSpPr>
        <p:pic>
          <p:nvPicPr>
            <p:cNvPr id="38" name="Picture 37" descr="tv_x.png"/>
            <p:cNvPicPr>
              <a:picLocks noChangeAspect="1"/>
            </p:cNvPicPr>
            <p:nvPr/>
          </p:nvPicPr>
          <p:blipFill>
            <a:blip r:embed="rId21">
              <a:lum bright="-40000" contrast="40000"/>
            </a:blip>
            <a:stretch>
              <a:fillRect/>
            </a:stretch>
          </p:blipFill>
          <p:spPr>
            <a:xfrm>
              <a:off x="3748800" y="1127972"/>
              <a:ext cx="3247086" cy="1902940"/>
            </a:xfrm>
            <a:prstGeom prst="rect">
              <a:avLst/>
            </a:prstGeom>
            <a:effectLst>
              <a:outerShdw blurRad="50800" dist="38100" dir="2700000" algn="tl" rotWithShape="0">
                <a:prstClr val="black">
                  <a:alpha val="40000"/>
                </a:prstClr>
              </a:outerShdw>
            </a:effectLst>
          </p:spPr>
        </p:pic>
        <p:pic>
          <p:nvPicPr>
            <p:cNvPr id="39" name="Picture 86" descr="Picture 5.png"/>
            <p:cNvPicPr>
              <a:picLocks noChangeAspect="1"/>
            </p:cNvPicPr>
            <p:nvPr/>
          </p:nvPicPr>
          <p:blipFill>
            <a:blip r:embed="rId12"/>
            <a:srcRect t="10738"/>
            <a:stretch>
              <a:fillRect/>
            </a:stretch>
          </p:blipFill>
          <p:spPr bwMode="auto">
            <a:xfrm>
              <a:off x="4034971" y="1233715"/>
              <a:ext cx="2598057" cy="1472476"/>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3410" name="Picture 82"/>
          <p:cNvPicPr>
            <a:picLocks noChangeAspect="1" noChangeArrowheads="1"/>
          </p:cNvPicPr>
          <p:nvPr/>
        </p:nvPicPr>
        <p:blipFill>
          <a:blip r:embed="rId3"/>
          <a:srcRect/>
          <a:stretch>
            <a:fillRect/>
          </a:stretch>
        </p:blipFill>
        <p:spPr bwMode="auto">
          <a:xfrm>
            <a:off x="4149725" y="4762500"/>
            <a:ext cx="684213" cy="292100"/>
          </a:xfrm>
          <a:prstGeom prst="rect">
            <a:avLst/>
          </a:prstGeom>
          <a:noFill/>
          <a:ln w="12700">
            <a:noFill/>
            <a:miter lim="800000"/>
            <a:headEnd/>
            <a:tailEnd/>
          </a:ln>
        </p:spPr>
      </p:pic>
      <p:pic>
        <p:nvPicPr>
          <p:cNvPr id="273411" name="Picture 44"/>
          <p:cNvPicPr>
            <a:picLocks noChangeAspect="1" noChangeArrowheads="1"/>
          </p:cNvPicPr>
          <p:nvPr/>
        </p:nvPicPr>
        <p:blipFill>
          <a:blip r:embed="rId4"/>
          <a:srcRect/>
          <a:stretch>
            <a:fillRect/>
          </a:stretch>
        </p:blipFill>
        <p:spPr bwMode="auto">
          <a:xfrm>
            <a:off x="1550988" y="5265738"/>
            <a:ext cx="808037" cy="550862"/>
          </a:xfrm>
          <a:prstGeom prst="rect">
            <a:avLst/>
          </a:prstGeom>
          <a:noFill/>
          <a:ln w="12700">
            <a:noFill/>
            <a:miter lim="800000"/>
            <a:headEnd/>
            <a:tailEnd/>
          </a:ln>
        </p:spPr>
      </p:pic>
      <p:pic>
        <p:nvPicPr>
          <p:cNvPr id="273412" name="Picture 45"/>
          <p:cNvPicPr>
            <a:picLocks noChangeArrowheads="1"/>
          </p:cNvPicPr>
          <p:nvPr/>
        </p:nvPicPr>
        <p:blipFill>
          <a:blip r:embed="rId5"/>
          <a:srcRect/>
          <a:stretch>
            <a:fillRect/>
          </a:stretch>
        </p:blipFill>
        <p:spPr bwMode="auto">
          <a:xfrm>
            <a:off x="2835275" y="3300413"/>
            <a:ext cx="620713" cy="414337"/>
          </a:xfrm>
          <a:prstGeom prst="rect">
            <a:avLst/>
          </a:prstGeom>
          <a:noFill/>
          <a:ln w="12700">
            <a:noFill/>
            <a:miter lim="800000"/>
            <a:headEnd/>
            <a:tailEnd/>
          </a:ln>
        </p:spPr>
      </p:pic>
      <p:pic>
        <p:nvPicPr>
          <p:cNvPr id="273413" name="Picture 46"/>
          <p:cNvPicPr>
            <a:picLocks noChangeArrowheads="1"/>
          </p:cNvPicPr>
          <p:nvPr/>
        </p:nvPicPr>
        <p:blipFill>
          <a:blip r:embed="rId6"/>
          <a:srcRect/>
          <a:stretch>
            <a:fillRect/>
          </a:stretch>
        </p:blipFill>
        <p:spPr bwMode="auto">
          <a:xfrm>
            <a:off x="384175" y="5976938"/>
            <a:ext cx="793750" cy="200025"/>
          </a:xfrm>
          <a:prstGeom prst="rect">
            <a:avLst/>
          </a:prstGeom>
          <a:noFill/>
          <a:ln w="12700">
            <a:noFill/>
            <a:miter lim="800000"/>
            <a:headEnd/>
            <a:tailEnd/>
          </a:ln>
        </p:spPr>
      </p:pic>
      <p:pic>
        <p:nvPicPr>
          <p:cNvPr id="273414" name="Picture 47"/>
          <p:cNvPicPr>
            <a:picLocks noChangeAspect="1" noChangeArrowheads="1"/>
          </p:cNvPicPr>
          <p:nvPr/>
        </p:nvPicPr>
        <p:blipFill>
          <a:blip r:embed="rId7"/>
          <a:srcRect/>
          <a:stretch>
            <a:fillRect/>
          </a:stretch>
        </p:blipFill>
        <p:spPr bwMode="auto">
          <a:xfrm>
            <a:off x="4102100" y="3509963"/>
            <a:ext cx="700088" cy="357187"/>
          </a:xfrm>
          <a:prstGeom prst="rect">
            <a:avLst/>
          </a:prstGeom>
          <a:noFill/>
          <a:ln w="25400">
            <a:noFill/>
            <a:round/>
            <a:headEnd/>
            <a:tailEnd/>
          </a:ln>
        </p:spPr>
      </p:pic>
      <p:pic>
        <p:nvPicPr>
          <p:cNvPr id="273415" name="Picture 48"/>
          <p:cNvPicPr>
            <a:picLocks noChangeAspect="1" noChangeArrowheads="1"/>
          </p:cNvPicPr>
          <p:nvPr/>
        </p:nvPicPr>
        <p:blipFill>
          <a:blip r:embed="rId8"/>
          <a:srcRect/>
          <a:stretch>
            <a:fillRect/>
          </a:stretch>
        </p:blipFill>
        <p:spPr bwMode="auto">
          <a:xfrm>
            <a:off x="349250" y="1412875"/>
            <a:ext cx="600075" cy="425450"/>
          </a:xfrm>
          <a:prstGeom prst="rect">
            <a:avLst/>
          </a:prstGeom>
          <a:noFill/>
          <a:ln w="25400">
            <a:noFill/>
            <a:round/>
            <a:headEnd/>
            <a:tailEnd/>
          </a:ln>
        </p:spPr>
      </p:pic>
      <p:pic>
        <p:nvPicPr>
          <p:cNvPr id="273416" name="Picture 50"/>
          <p:cNvPicPr>
            <a:picLocks noChangeAspect="1" noChangeArrowheads="1"/>
          </p:cNvPicPr>
          <p:nvPr/>
        </p:nvPicPr>
        <p:blipFill>
          <a:blip r:embed="rId9"/>
          <a:srcRect/>
          <a:stretch>
            <a:fillRect/>
          </a:stretch>
        </p:blipFill>
        <p:spPr bwMode="auto">
          <a:xfrm>
            <a:off x="7023100" y="1392238"/>
            <a:ext cx="903288" cy="428625"/>
          </a:xfrm>
          <a:prstGeom prst="rect">
            <a:avLst/>
          </a:prstGeom>
          <a:noFill/>
          <a:ln w="25400">
            <a:noFill/>
            <a:round/>
            <a:headEnd/>
            <a:tailEnd/>
          </a:ln>
        </p:spPr>
      </p:pic>
      <p:pic>
        <p:nvPicPr>
          <p:cNvPr id="273417" name="Picture 51"/>
          <p:cNvPicPr>
            <a:picLocks noChangeAspect="1" noChangeArrowheads="1"/>
          </p:cNvPicPr>
          <p:nvPr/>
        </p:nvPicPr>
        <p:blipFill>
          <a:blip r:embed="rId10"/>
          <a:srcRect/>
          <a:stretch>
            <a:fillRect/>
          </a:stretch>
        </p:blipFill>
        <p:spPr bwMode="auto">
          <a:xfrm>
            <a:off x="1516063" y="2868613"/>
            <a:ext cx="822325" cy="158750"/>
          </a:xfrm>
          <a:prstGeom prst="rect">
            <a:avLst/>
          </a:prstGeom>
          <a:noFill/>
          <a:ln w="25400">
            <a:noFill/>
            <a:round/>
            <a:headEnd/>
            <a:tailEnd/>
          </a:ln>
        </p:spPr>
      </p:pic>
      <p:pic>
        <p:nvPicPr>
          <p:cNvPr id="273418" name="Picture 52"/>
          <p:cNvPicPr>
            <a:picLocks noChangeAspect="1" noChangeArrowheads="1"/>
          </p:cNvPicPr>
          <p:nvPr/>
        </p:nvPicPr>
        <p:blipFill>
          <a:blip r:embed="rId11"/>
          <a:srcRect/>
          <a:stretch>
            <a:fillRect/>
          </a:stretch>
        </p:blipFill>
        <p:spPr bwMode="auto">
          <a:xfrm>
            <a:off x="2828925" y="3992563"/>
            <a:ext cx="760413" cy="450850"/>
          </a:xfrm>
          <a:prstGeom prst="rect">
            <a:avLst/>
          </a:prstGeom>
          <a:noFill/>
          <a:ln w="25400">
            <a:noFill/>
            <a:round/>
            <a:headEnd/>
            <a:tailEnd/>
          </a:ln>
        </p:spPr>
      </p:pic>
      <p:pic>
        <p:nvPicPr>
          <p:cNvPr id="273419" name="Picture 53"/>
          <p:cNvPicPr>
            <a:picLocks noChangeArrowheads="1"/>
          </p:cNvPicPr>
          <p:nvPr/>
        </p:nvPicPr>
        <p:blipFill>
          <a:blip r:embed="rId12"/>
          <a:srcRect/>
          <a:stretch>
            <a:fillRect/>
          </a:stretch>
        </p:blipFill>
        <p:spPr bwMode="auto">
          <a:xfrm>
            <a:off x="2867025" y="2071688"/>
            <a:ext cx="835025" cy="200025"/>
          </a:xfrm>
          <a:prstGeom prst="rect">
            <a:avLst/>
          </a:prstGeom>
          <a:noFill/>
          <a:ln w="12700">
            <a:noFill/>
            <a:miter lim="800000"/>
            <a:headEnd/>
            <a:tailEnd/>
          </a:ln>
        </p:spPr>
      </p:pic>
      <p:pic>
        <p:nvPicPr>
          <p:cNvPr id="273420" name="Picture 54"/>
          <p:cNvPicPr>
            <a:picLocks noChangeAspect="1" noChangeArrowheads="1"/>
          </p:cNvPicPr>
          <p:nvPr/>
        </p:nvPicPr>
        <p:blipFill>
          <a:blip r:embed="rId13"/>
          <a:srcRect/>
          <a:stretch>
            <a:fillRect/>
          </a:stretch>
        </p:blipFill>
        <p:spPr bwMode="auto">
          <a:xfrm>
            <a:off x="1574800" y="1474788"/>
            <a:ext cx="717550" cy="214312"/>
          </a:xfrm>
          <a:prstGeom prst="rect">
            <a:avLst/>
          </a:prstGeom>
          <a:noFill/>
          <a:ln w="25400">
            <a:noFill/>
            <a:round/>
            <a:headEnd/>
            <a:tailEnd/>
          </a:ln>
        </p:spPr>
      </p:pic>
      <p:pic>
        <p:nvPicPr>
          <p:cNvPr id="273421" name="Picture 55"/>
          <p:cNvPicPr>
            <a:picLocks noChangeAspect="1" noChangeArrowheads="1"/>
          </p:cNvPicPr>
          <p:nvPr/>
        </p:nvPicPr>
        <p:blipFill>
          <a:blip r:embed="rId14"/>
          <a:srcRect/>
          <a:stretch>
            <a:fillRect/>
          </a:stretch>
        </p:blipFill>
        <p:spPr bwMode="auto">
          <a:xfrm>
            <a:off x="6059488" y="2311400"/>
            <a:ext cx="731837" cy="222250"/>
          </a:xfrm>
          <a:prstGeom prst="rect">
            <a:avLst/>
          </a:prstGeom>
          <a:noFill/>
          <a:ln w="25400">
            <a:noFill/>
            <a:round/>
            <a:headEnd/>
            <a:tailEnd/>
          </a:ln>
        </p:spPr>
      </p:pic>
      <p:pic>
        <p:nvPicPr>
          <p:cNvPr id="273422" name="Picture 56"/>
          <p:cNvPicPr>
            <a:picLocks noChangeAspect="1" noChangeArrowheads="1"/>
          </p:cNvPicPr>
          <p:nvPr/>
        </p:nvPicPr>
        <p:blipFill>
          <a:blip r:embed="rId15"/>
          <a:srcRect/>
          <a:stretch>
            <a:fillRect/>
          </a:stretch>
        </p:blipFill>
        <p:spPr bwMode="auto">
          <a:xfrm>
            <a:off x="315913" y="3278188"/>
            <a:ext cx="766762" cy="407987"/>
          </a:xfrm>
          <a:prstGeom prst="rect">
            <a:avLst/>
          </a:prstGeom>
          <a:noFill/>
          <a:ln w="25400">
            <a:noFill/>
            <a:round/>
            <a:headEnd/>
            <a:tailEnd/>
          </a:ln>
        </p:spPr>
      </p:pic>
      <p:pic>
        <p:nvPicPr>
          <p:cNvPr id="273423" name="Picture 57"/>
          <p:cNvPicPr>
            <a:picLocks noChangeAspect="1" noChangeArrowheads="1"/>
          </p:cNvPicPr>
          <p:nvPr/>
        </p:nvPicPr>
        <p:blipFill>
          <a:blip r:embed="rId16"/>
          <a:srcRect/>
          <a:stretch>
            <a:fillRect/>
          </a:stretch>
        </p:blipFill>
        <p:spPr bwMode="auto">
          <a:xfrm>
            <a:off x="192088" y="2782888"/>
            <a:ext cx="841375" cy="220662"/>
          </a:xfrm>
          <a:prstGeom prst="rect">
            <a:avLst/>
          </a:prstGeom>
          <a:noFill/>
          <a:ln w="12700">
            <a:noFill/>
            <a:miter lim="800000"/>
            <a:headEnd/>
            <a:tailEnd/>
          </a:ln>
        </p:spPr>
      </p:pic>
      <p:pic>
        <p:nvPicPr>
          <p:cNvPr id="273424" name="Picture 58"/>
          <p:cNvPicPr>
            <a:picLocks noChangeAspect="1" noChangeArrowheads="1"/>
          </p:cNvPicPr>
          <p:nvPr/>
        </p:nvPicPr>
        <p:blipFill>
          <a:blip r:embed="rId17"/>
          <a:srcRect/>
          <a:stretch>
            <a:fillRect/>
          </a:stretch>
        </p:blipFill>
        <p:spPr bwMode="auto">
          <a:xfrm>
            <a:off x="373063" y="5421313"/>
            <a:ext cx="822325" cy="298450"/>
          </a:xfrm>
          <a:prstGeom prst="rect">
            <a:avLst/>
          </a:prstGeom>
          <a:noFill/>
          <a:ln w="12700">
            <a:noFill/>
            <a:miter lim="800000"/>
            <a:headEnd/>
            <a:tailEnd/>
          </a:ln>
        </p:spPr>
      </p:pic>
      <p:pic>
        <p:nvPicPr>
          <p:cNvPr id="273425" name="Picture 60"/>
          <p:cNvPicPr>
            <a:picLocks noChangeAspect="1" noChangeArrowheads="1"/>
          </p:cNvPicPr>
          <p:nvPr/>
        </p:nvPicPr>
        <p:blipFill>
          <a:blip r:embed="rId18"/>
          <a:srcRect/>
          <a:stretch>
            <a:fillRect/>
          </a:stretch>
        </p:blipFill>
        <p:spPr bwMode="auto">
          <a:xfrm>
            <a:off x="1582738" y="4113213"/>
            <a:ext cx="938212" cy="298450"/>
          </a:xfrm>
          <a:prstGeom prst="rect">
            <a:avLst/>
          </a:prstGeom>
          <a:noFill/>
          <a:ln w="12700">
            <a:noFill/>
            <a:miter lim="800000"/>
            <a:headEnd/>
            <a:tailEnd/>
          </a:ln>
        </p:spPr>
      </p:pic>
      <p:pic>
        <p:nvPicPr>
          <p:cNvPr id="273426" name="Picture 61"/>
          <p:cNvPicPr>
            <a:picLocks noChangeAspect="1" noChangeArrowheads="1"/>
          </p:cNvPicPr>
          <p:nvPr/>
        </p:nvPicPr>
        <p:blipFill>
          <a:blip r:embed="rId19"/>
          <a:srcRect/>
          <a:stretch>
            <a:fillRect/>
          </a:stretch>
        </p:blipFill>
        <p:spPr bwMode="auto">
          <a:xfrm>
            <a:off x="363538" y="2017713"/>
            <a:ext cx="636587" cy="298450"/>
          </a:xfrm>
          <a:prstGeom prst="rect">
            <a:avLst/>
          </a:prstGeom>
          <a:noFill/>
          <a:ln w="12700">
            <a:noFill/>
            <a:miter lim="800000"/>
            <a:headEnd/>
            <a:tailEnd/>
          </a:ln>
        </p:spPr>
      </p:pic>
      <p:pic>
        <p:nvPicPr>
          <p:cNvPr id="273427" name="Picture 62"/>
          <p:cNvPicPr>
            <a:picLocks noChangeAspect="1" noChangeArrowheads="1"/>
          </p:cNvPicPr>
          <p:nvPr/>
        </p:nvPicPr>
        <p:blipFill>
          <a:blip r:embed="rId20"/>
          <a:srcRect/>
          <a:stretch>
            <a:fillRect/>
          </a:stretch>
        </p:blipFill>
        <p:spPr bwMode="auto">
          <a:xfrm>
            <a:off x="2820988" y="2768600"/>
            <a:ext cx="814387" cy="296863"/>
          </a:xfrm>
          <a:prstGeom prst="rect">
            <a:avLst/>
          </a:prstGeom>
          <a:noFill/>
          <a:ln w="12700">
            <a:noFill/>
            <a:miter lim="800000"/>
            <a:headEnd/>
            <a:tailEnd/>
          </a:ln>
        </p:spPr>
      </p:pic>
      <p:pic>
        <p:nvPicPr>
          <p:cNvPr id="273428" name="Picture 63"/>
          <p:cNvPicPr>
            <a:picLocks noChangeArrowheads="1"/>
          </p:cNvPicPr>
          <p:nvPr/>
        </p:nvPicPr>
        <p:blipFill>
          <a:blip r:embed="rId21"/>
          <a:srcRect/>
          <a:stretch>
            <a:fillRect/>
          </a:stretch>
        </p:blipFill>
        <p:spPr bwMode="auto">
          <a:xfrm>
            <a:off x="4011613" y="4286250"/>
            <a:ext cx="815975" cy="123825"/>
          </a:xfrm>
          <a:prstGeom prst="rect">
            <a:avLst/>
          </a:prstGeom>
          <a:noFill/>
          <a:ln w="12700">
            <a:noFill/>
            <a:miter lim="800000"/>
            <a:headEnd/>
            <a:tailEnd/>
          </a:ln>
        </p:spPr>
      </p:pic>
      <p:pic>
        <p:nvPicPr>
          <p:cNvPr id="273429" name="Picture 64"/>
          <p:cNvPicPr>
            <a:picLocks noChangeArrowheads="1"/>
          </p:cNvPicPr>
          <p:nvPr/>
        </p:nvPicPr>
        <p:blipFill>
          <a:blip r:embed="rId22"/>
          <a:srcRect/>
          <a:stretch>
            <a:fillRect/>
          </a:stretch>
        </p:blipFill>
        <p:spPr bwMode="auto">
          <a:xfrm>
            <a:off x="1765300" y="3362325"/>
            <a:ext cx="552450" cy="414338"/>
          </a:xfrm>
          <a:prstGeom prst="rect">
            <a:avLst/>
          </a:prstGeom>
          <a:noFill/>
          <a:ln w="12700">
            <a:noFill/>
            <a:miter lim="800000"/>
            <a:headEnd/>
            <a:tailEnd/>
          </a:ln>
        </p:spPr>
      </p:pic>
      <p:pic>
        <p:nvPicPr>
          <p:cNvPr id="273430" name="Picture 65"/>
          <p:cNvPicPr>
            <a:picLocks noChangeArrowheads="1"/>
          </p:cNvPicPr>
          <p:nvPr/>
        </p:nvPicPr>
        <p:blipFill>
          <a:blip r:embed="rId23"/>
          <a:srcRect/>
          <a:stretch>
            <a:fillRect/>
          </a:stretch>
        </p:blipFill>
        <p:spPr bwMode="auto">
          <a:xfrm>
            <a:off x="4297363" y="2740025"/>
            <a:ext cx="420687" cy="420688"/>
          </a:xfrm>
          <a:prstGeom prst="rect">
            <a:avLst/>
          </a:prstGeom>
          <a:noFill/>
          <a:ln w="12700">
            <a:noFill/>
            <a:miter lim="800000"/>
            <a:headEnd/>
            <a:tailEnd/>
          </a:ln>
        </p:spPr>
      </p:pic>
      <p:pic>
        <p:nvPicPr>
          <p:cNvPr id="273431" name="Picture 66"/>
          <p:cNvPicPr>
            <a:picLocks noChangeAspect="1" noChangeArrowheads="1"/>
          </p:cNvPicPr>
          <p:nvPr/>
        </p:nvPicPr>
        <p:blipFill>
          <a:blip r:embed="rId24"/>
          <a:srcRect l="40443" b="29611"/>
          <a:stretch>
            <a:fillRect/>
          </a:stretch>
        </p:blipFill>
        <p:spPr bwMode="auto">
          <a:xfrm>
            <a:off x="2917825" y="1268413"/>
            <a:ext cx="649288" cy="419100"/>
          </a:xfrm>
          <a:prstGeom prst="rect">
            <a:avLst/>
          </a:prstGeom>
          <a:noFill/>
          <a:ln w="12700">
            <a:noFill/>
            <a:miter lim="800000"/>
            <a:headEnd/>
            <a:tailEnd/>
          </a:ln>
        </p:spPr>
      </p:pic>
      <p:pic>
        <p:nvPicPr>
          <p:cNvPr id="273432" name="Picture 68"/>
          <p:cNvPicPr>
            <a:picLocks noChangeArrowheads="1"/>
          </p:cNvPicPr>
          <p:nvPr/>
        </p:nvPicPr>
        <p:blipFill>
          <a:blip r:embed="rId25"/>
          <a:srcRect/>
          <a:stretch>
            <a:fillRect/>
          </a:stretch>
        </p:blipFill>
        <p:spPr bwMode="auto">
          <a:xfrm>
            <a:off x="2790825" y="5446713"/>
            <a:ext cx="808038" cy="193675"/>
          </a:xfrm>
          <a:prstGeom prst="rect">
            <a:avLst/>
          </a:prstGeom>
          <a:noFill/>
          <a:ln w="12700">
            <a:noFill/>
            <a:miter lim="800000"/>
            <a:headEnd/>
            <a:tailEnd/>
          </a:ln>
        </p:spPr>
      </p:pic>
      <p:pic>
        <p:nvPicPr>
          <p:cNvPr id="273433" name="Picture 69"/>
          <p:cNvPicPr>
            <a:picLocks noChangeAspect="1" noChangeArrowheads="1"/>
          </p:cNvPicPr>
          <p:nvPr/>
        </p:nvPicPr>
        <p:blipFill>
          <a:blip r:embed="rId26"/>
          <a:srcRect/>
          <a:stretch>
            <a:fillRect/>
          </a:stretch>
        </p:blipFill>
        <p:spPr bwMode="auto">
          <a:xfrm>
            <a:off x="6951663" y="4019550"/>
            <a:ext cx="903287" cy="138113"/>
          </a:xfrm>
          <a:prstGeom prst="rect">
            <a:avLst/>
          </a:prstGeom>
          <a:noFill/>
          <a:ln w="12700">
            <a:noFill/>
            <a:miter lim="800000"/>
            <a:headEnd/>
            <a:tailEnd/>
          </a:ln>
        </p:spPr>
      </p:pic>
      <p:pic>
        <p:nvPicPr>
          <p:cNvPr id="273434" name="Picture 70"/>
          <p:cNvPicPr>
            <a:picLocks noChangeAspect="1" noChangeArrowheads="1"/>
          </p:cNvPicPr>
          <p:nvPr/>
        </p:nvPicPr>
        <p:blipFill>
          <a:blip r:embed="rId27"/>
          <a:srcRect/>
          <a:stretch>
            <a:fillRect/>
          </a:stretch>
        </p:blipFill>
        <p:spPr bwMode="auto">
          <a:xfrm>
            <a:off x="8262938" y="2268538"/>
            <a:ext cx="739775" cy="358775"/>
          </a:xfrm>
          <a:prstGeom prst="rect">
            <a:avLst/>
          </a:prstGeom>
          <a:noFill/>
          <a:ln w="12700">
            <a:noFill/>
            <a:miter lim="800000"/>
            <a:headEnd/>
            <a:tailEnd/>
          </a:ln>
        </p:spPr>
      </p:pic>
      <p:pic>
        <p:nvPicPr>
          <p:cNvPr id="273435" name="Picture 71"/>
          <p:cNvPicPr>
            <a:picLocks noChangeArrowheads="1"/>
          </p:cNvPicPr>
          <p:nvPr/>
        </p:nvPicPr>
        <p:blipFill>
          <a:blip r:embed="rId28"/>
          <a:srcRect/>
          <a:stretch>
            <a:fillRect/>
          </a:stretch>
        </p:blipFill>
        <p:spPr bwMode="auto">
          <a:xfrm>
            <a:off x="6059488" y="1450975"/>
            <a:ext cx="579437" cy="490538"/>
          </a:xfrm>
          <a:prstGeom prst="rect">
            <a:avLst/>
          </a:prstGeom>
          <a:noFill/>
          <a:ln w="12700">
            <a:noFill/>
            <a:miter lim="800000"/>
            <a:headEnd/>
            <a:tailEnd/>
          </a:ln>
        </p:spPr>
      </p:pic>
      <p:pic>
        <p:nvPicPr>
          <p:cNvPr id="273436" name="Picture 72"/>
          <p:cNvPicPr>
            <a:picLocks noChangeArrowheads="1"/>
          </p:cNvPicPr>
          <p:nvPr/>
        </p:nvPicPr>
        <p:blipFill>
          <a:blip r:embed="rId29"/>
          <a:srcRect/>
          <a:stretch>
            <a:fillRect/>
          </a:stretch>
        </p:blipFill>
        <p:spPr bwMode="auto">
          <a:xfrm>
            <a:off x="8353425" y="1398588"/>
            <a:ext cx="422275" cy="428625"/>
          </a:xfrm>
          <a:prstGeom prst="rect">
            <a:avLst/>
          </a:prstGeom>
          <a:noFill/>
          <a:ln w="12700">
            <a:noFill/>
            <a:miter lim="800000"/>
            <a:headEnd/>
            <a:tailEnd/>
          </a:ln>
        </p:spPr>
      </p:pic>
      <p:pic>
        <p:nvPicPr>
          <p:cNvPr id="273437" name="Picture 73"/>
          <p:cNvPicPr>
            <a:picLocks noChangeAspect="1" noChangeArrowheads="1"/>
          </p:cNvPicPr>
          <p:nvPr/>
        </p:nvPicPr>
        <p:blipFill>
          <a:blip r:embed="rId30"/>
          <a:srcRect/>
          <a:stretch>
            <a:fillRect/>
          </a:stretch>
        </p:blipFill>
        <p:spPr bwMode="auto">
          <a:xfrm>
            <a:off x="6913563" y="4592638"/>
            <a:ext cx="904875" cy="160337"/>
          </a:xfrm>
          <a:prstGeom prst="rect">
            <a:avLst/>
          </a:prstGeom>
          <a:noFill/>
          <a:ln w="12700">
            <a:noFill/>
            <a:miter lim="800000"/>
            <a:headEnd/>
            <a:tailEnd/>
          </a:ln>
        </p:spPr>
      </p:pic>
      <p:pic>
        <p:nvPicPr>
          <p:cNvPr id="273438" name="Picture 74"/>
          <p:cNvPicPr>
            <a:picLocks noChangeAspect="1" noChangeArrowheads="1"/>
          </p:cNvPicPr>
          <p:nvPr/>
        </p:nvPicPr>
        <p:blipFill>
          <a:blip r:embed="rId31"/>
          <a:srcRect l="11777" t="24571" r="11333" b="27428"/>
          <a:stretch>
            <a:fillRect/>
          </a:stretch>
        </p:blipFill>
        <p:spPr bwMode="auto">
          <a:xfrm>
            <a:off x="7013575" y="2325688"/>
            <a:ext cx="911225" cy="222250"/>
          </a:xfrm>
          <a:prstGeom prst="rect">
            <a:avLst/>
          </a:prstGeom>
          <a:noFill/>
          <a:ln w="12700">
            <a:noFill/>
            <a:miter lim="800000"/>
            <a:headEnd/>
            <a:tailEnd/>
          </a:ln>
        </p:spPr>
      </p:pic>
      <p:pic>
        <p:nvPicPr>
          <p:cNvPr id="273439" name="Picture 75"/>
          <p:cNvPicPr>
            <a:picLocks noChangeAspect="1" noChangeArrowheads="1"/>
          </p:cNvPicPr>
          <p:nvPr/>
        </p:nvPicPr>
        <p:blipFill>
          <a:blip r:embed="rId32"/>
          <a:srcRect/>
          <a:stretch>
            <a:fillRect/>
          </a:stretch>
        </p:blipFill>
        <p:spPr bwMode="auto">
          <a:xfrm>
            <a:off x="6264275" y="4521200"/>
            <a:ext cx="479425" cy="455613"/>
          </a:xfrm>
          <a:prstGeom prst="rect">
            <a:avLst/>
          </a:prstGeom>
          <a:noFill/>
          <a:ln w="12700">
            <a:noFill/>
            <a:miter lim="800000"/>
            <a:headEnd/>
            <a:tailEnd/>
          </a:ln>
        </p:spPr>
      </p:pic>
      <p:pic>
        <p:nvPicPr>
          <p:cNvPr id="273440" name="Picture 76"/>
          <p:cNvPicPr>
            <a:picLocks noChangeAspect="1" noChangeArrowheads="1"/>
          </p:cNvPicPr>
          <p:nvPr/>
        </p:nvPicPr>
        <p:blipFill>
          <a:blip r:embed="rId33"/>
          <a:srcRect/>
          <a:stretch>
            <a:fillRect/>
          </a:stretch>
        </p:blipFill>
        <p:spPr bwMode="auto">
          <a:xfrm>
            <a:off x="8286750" y="3081338"/>
            <a:ext cx="635000" cy="327025"/>
          </a:xfrm>
          <a:prstGeom prst="rect">
            <a:avLst/>
          </a:prstGeom>
          <a:noFill/>
          <a:ln w="12700">
            <a:noFill/>
            <a:miter lim="800000"/>
            <a:headEnd/>
            <a:tailEnd/>
          </a:ln>
        </p:spPr>
      </p:pic>
      <p:pic>
        <p:nvPicPr>
          <p:cNvPr id="273441" name="Picture 77"/>
          <p:cNvPicPr>
            <a:picLocks noChangeAspect="1" noChangeArrowheads="1"/>
          </p:cNvPicPr>
          <p:nvPr/>
        </p:nvPicPr>
        <p:blipFill>
          <a:blip r:embed="rId34"/>
          <a:srcRect/>
          <a:stretch>
            <a:fillRect/>
          </a:stretch>
        </p:blipFill>
        <p:spPr bwMode="auto">
          <a:xfrm>
            <a:off x="5167313" y="4543425"/>
            <a:ext cx="911225" cy="255588"/>
          </a:xfrm>
          <a:prstGeom prst="rect">
            <a:avLst/>
          </a:prstGeom>
          <a:noFill/>
          <a:ln w="12700">
            <a:noFill/>
            <a:miter lim="800000"/>
            <a:headEnd/>
            <a:tailEnd/>
          </a:ln>
        </p:spPr>
      </p:pic>
      <p:pic>
        <p:nvPicPr>
          <p:cNvPr id="273442" name="Picture 78"/>
          <p:cNvPicPr>
            <a:picLocks noChangeAspect="1" noChangeArrowheads="1"/>
          </p:cNvPicPr>
          <p:nvPr/>
        </p:nvPicPr>
        <p:blipFill>
          <a:blip r:embed="rId35"/>
          <a:srcRect t="31000" b="31000"/>
          <a:stretch>
            <a:fillRect/>
          </a:stretch>
        </p:blipFill>
        <p:spPr bwMode="auto">
          <a:xfrm>
            <a:off x="5237163" y="3856038"/>
            <a:ext cx="733425" cy="279400"/>
          </a:xfrm>
          <a:prstGeom prst="rect">
            <a:avLst/>
          </a:prstGeom>
          <a:noFill/>
          <a:ln w="12700">
            <a:noFill/>
            <a:miter lim="800000"/>
            <a:headEnd/>
            <a:tailEnd/>
          </a:ln>
        </p:spPr>
      </p:pic>
      <p:pic>
        <p:nvPicPr>
          <p:cNvPr id="273443" name="Picture 79"/>
          <p:cNvPicPr>
            <a:picLocks noChangeAspect="1" noChangeArrowheads="1"/>
          </p:cNvPicPr>
          <p:nvPr/>
        </p:nvPicPr>
        <p:blipFill>
          <a:blip r:embed="rId36"/>
          <a:srcRect t="29207" b="30197"/>
          <a:stretch>
            <a:fillRect/>
          </a:stretch>
        </p:blipFill>
        <p:spPr bwMode="auto">
          <a:xfrm>
            <a:off x="8180388" y="4532313"/>
            <a:ext cx="698500" cy="284162"/>
          </a:xfrm>
          <a:prstGeom prst="rect">
            <a:avLst/>
          </a:prstGeom>
          <a:noFill/>
          <a:ln w="12700">
            <a:noFill/>
            <a:miter lim="800000"/>
            <a:headEnd/>
            <a:tailEnd/>
          </a:ln>
        </p:spPr>
      </p:pic>
      <p:pic>
        <p:nvPicPr>
          <p:cNvPr id="273444" name="Picture 80"/>
          <p:cNvPicPr>
            <a:picLocks noChangeAspect="1" noChangeArrowheads="1"/>
          </p:cNvPicPr>
          <p:nvPr/>
        </p:nvPicPr>
        <p:blipFill>
          <a:blip r:embed="rId37"/>
          <a:srcRect/>
          <a:stretch>
            <a:fillRect/>
          </a:stretch>
        </p:blipFill>
        <p:spPr bwMode="auto">
          <a:xfrm>
            <a:off x="7134225" y="5403850"/>
            <a:ext cx="706438" cy="214313"/>
          </a:xfrm>
          <a:prstGeom prst="rect">
            <a:avLst/>
          </a:prstGeom>
          <a:noFill/>
          <a:ln w="12700">
            <a:noFill/>
            <a:miter lim="800000"/>
            <a:headEnd/>
            <a:tailEnd/>
          </a:ln>
        </p:spPr>
      </p:pic>
      <p:pic>
        <p:nvPicPr>
          <p:cNvPr id="273445" name="Picture 81"/>
          <p:cNvPicPr>
            <a:picLocks noChangeAspect="1" noChangeArrowheads="1"/>
          </p:cNvPicPr>
          <p:nvPr/>
        </p:nvPicPr>
        <p:blipFill>
          <a:blip r:embed="rId38"/>
          <a:srcRect/>
          <a:stretch>
            <a:fillRect/>
          </a:stretch>
        </p:blipFill>
        <p:spPr bwMode="auto">
          <a:xfrm>
            <a:off x="2841625" y="4827588"/>
            <a:ext cx="939800" cy="223837"/>
          </a:xfrm>
          <a:prstGeom prst="rect">
            <a:avLst/>
          </a:prstGeom>
          <a:noFill/>
          <a:ln w="12700">
            <a:noFill/>
            <a:miter lim="800000"/>
            <a:headEnd/>
            <a:tailEnd/>
          </a:ln>
        </p:spPr>
      </p:pic>
      <p:pic>
        <p:nvPicPr>
          <p:cNvPr id="273446" name="Picture 83"/>
          <p:cNvPicPr>
            <a:picLocks noChangeAspect="1" noChangeArrowheads="1"/>
          </p:cNvPicPr>
          <p:nvPr/>
        </p:nvPicPr>
        <p:blipFill>
          <a:blip r:embed="rId39"/>
          <a:srcRect/>
          <a:stretch>
            <a:fillRect/>
          </a:stretch>
        </p:blipFill>
        <p:spPr bwMode="auto">
          <a:xfrm>
            <a:off x="4192588" y="1406525"/>
            <a:ext cx="765175" cy="331788"/>
          </a:xfrm>
          <a:prstGeom prst="rect">
            <a:avLst/>
          </a:prstGeom>
          <a:noFill/>
          <a:ln w="12700">
            <a:noFill/>
            <a:miter lim="800000"/>
            <a:headEnd/>
            <a:tailEnd/>
          </a:ln>
        </p:spPr>
      </p:pic>
      <p:pic>
        <p:nvPicPr>
          <p:cNvPr id="273447" name="Picture 84"/>
          <p:cNvPicPr>
            <a:picLocks noChangeAspect="1" noChangeArrowheads="1"/>
          </p:cNvPicPr>
          <p:nvPr/>
        </p:nvPicPr>
        <p:blipFill>
          <a:blip r:embed="rId40"/>
          <a:srcRect l="4692" t="21500" r="3664" b="19249"/>
          <a:stretch>
            <a:fillRect/>
          </a:stretch>
        </p:blipFill>
        <p:spPr bwMode="auto">
          <a:xfrm>
            <a:off x="1557338" y="2006600"/>
            <a:ext cx="801687" cy="304800"/>
          </a:xfrm>
          <a:prstGeom prst="rect">
            <a:avLst/>
          </a:prstGeom>
          <a:noFill/>
          <a:ln w="12700">
            <a:noFill/>
            <a:miter lim="800000"/>
            <a:headEnd/>
            <a:tailEnd/>
          </a:ln>
        </p:spPr>
      </p:pic>
      <p:sp>
        <p:nvSpPr>
          <p:cNvPr id="273449" name="TextBox 51"/>
          <p:cNvSpPr txBox="1">
            <a:spLocks noChangeArrowheads="1"/>
          </p:cNvSpPr>
          <p:nvPr/>
        </p:nvSpPr>
        <p:spPr bwMode="auto">
          <a:xfrm>
            <a:off x="1340457" y="807607"/>
            <a:ext cx="2522294" cy="400110"/>
          </a:xfrm>
          <a:prstGeom prst="rect">
            <a:avLst/>
          </a:prstGeom>
          <a:noFill/>
          <a:ln w="9525">
            <a:noFill/>
            <a:miter lim="800000"/>
            <a:headEnd/>
            <a:tailEnd/>
          </a:ln>
        </p:spPr>
        <p:txBody>
          <a:bodyPr wrap="none">
            <a:spAutoFit/>
          </a:bodyPr>
          <a:lstStyle/>
          <a:p>
            <a:r>
              <a:rPr lang="en-US" sz="2000" dirty="0">
                <a:solidFill>
                  <a:srgbClr val="000000"/>
                </a:solidFill>
                <a:latin typeface="Adobe Clean" pitchFamily="34" charset="0"/>
                <a:ea typeface="ＭＳ Ｐゴシック" pitchFamily="34" charset="-128"/>
              </a:rPr>
              <a:t>Technology Partners</a:t>
            </a:r>
          </a:p>
        </p:txBody>
      </p:sp>
      <p:pic>
        <p:nvPicPr>
          <p:cNvPr id="273450" name="Picture 53"/>
          <p:cNvPicPr>
            <a:picLocks noChangeAspect="1"/>
          </p:cNvPicPr>
          <p:nvPr/>
        </p:nvPicPr>
        <p:blipFill>
          <a:blip r:embed="rId41"/>
          <a:srcRect/>
          <a:stretch>
            <a:fillRect/>
          </a:stretch>
        </p:blipFill>
        <p:spPr bwMode="auto">
          <a:xfrm>
            <a:off x="7878763" y="5340350"/>
            <a:ext cx="1238250" cy="412750"/>
          </a:xfrm>
          <a:prstGeom prst="rect">
            <a:avLst/>
          </a:prstGeom>
          <a:noFill/>
          <a:ln w="9525">
            <a:noFill/>
            <a:miter lim="800000"/>
            <a:headEnd/>
            <a:tailEnd/>
          </a:ln>
        </p:spPr>
      </p:pic>
      <p:pic>
        <p:nvPicPr>
          <p:cNvPr id="273451" name="Picture 54"/>
          <p:cNvPicPr>
            <a:picLocks noChangeAspect="1"/>
          </p:cNvPicPr>
          <p:nvPr/>
        </p:nvPicPr>
        <p:blipFill>
          <a:blip r:embed="rId42"/>
          <a:srcRect/>
          <a:stretch>
            <a:fillRect/>
          </a:stretch>
        </p:blipFill>
        <p:spPr bwMode="auto">
          <a:xfrm>
            <a:off x="7878763" y="3935413"/>
            <a:ext cx="1093787" cy="409575"/>
          </a:xfrm>
          <a:prstGeom prst="rect">
            <a:avLst/>
          </a:prstGeom>
          <a:noFill/>
          <a:ln w="9525">
            <a:noFill/>
            <a:miter lim="800000"/>
            <a:headEnd/>
            <a:tailEnd/>
          </a:ln>
        </p:spPr>
      </p:pic>
      <p:pic>
        <p:nvPicPr>
          <p:cNvPr id="273452" name="Picture 55"/>
          <p:cNvPicPr>
            <a:picLocks noChangeAspect="1"/>
          </p:cNvPicPr>
          <p:nvPr/>
        </p:nvPicPr>
        <p:blipFill>
          <a:blip r:embed="rId43"/>
          <a:srcRect/>
          <a:stretch>
            <a:fillRect/>
          </a:stretch>
        </p:blipFill>
        <p:spPr bwMode="auto">
          <a:xfrm>
            <a:off x="4049713" y="5470525"/>
            <a:ext cx="869950" cy="331788"/>
          </a:xfrm>
          <a:prstGeom prst="rect">
            <a:avLst/>
          </a:prstGeom>
          <a:noFill/>
          <a:ln w="9525">
            <a:noFill/>
            <a:miter lim="800000"/>
            <a:headEnd/>
            <a:tailEnd/>
          </a:ln>
        </p:spPr>
      </p:pic>
      <p:pic>
        <p:nvPicPr>
          <p:cNvPr id="273453" name="Picture 56"/>
          <p:cNvPicPr>
            <a:picLocks noChangeAspect="1"/>
          </p:cNvPicPr>
          <p:nvPr/>
        </p:nvPicPr>
        <p:blipFill>
          <a:blip r:embed="rId44"/>
          <a:srcRect/>
          <a:stretch>
            <a:fillRect/>
          </a:stretch>
        </p:blipFill>
        <p:spPr bwMode="auto">
          <a:xfrm>
            <a:off x="6059488" y="3803650"/>
            <a:ext cx="792162" cy="469900"/>
          </a:xfrm>
          <a:prstGeom prst="rect">
            <a:avLst/>
          </a:prstGeom>
          <a:noFill/>
          <a:ln w="9525">
            <a:noFill/>
            <a:miter lim="800000"/>
            <a:headEnd/>
            <a:tailEnd/>
          </a:ln>
        </p:spPr>
      </p:pic>
      <p:pic>
        <p:nvPicPr>
          <p:cNvPr id="273454" name="Picture 57"/>
          <p:cNvPicPr>
            <a:picLocks noChangeAspect="1"/>
          </p:cNvPicPr>
          <p:nvPr/>
        </p:nvPicPr>
        <p:blipFill>
          <a:blip r:embed="rId45"/>
          <a:srcRect/>
          <a:stretch>
            <a:fillRect/>
          </a:stretch>
        </p:blipFill>
        <p:spPr bwMode="auto">
          <a:xfrm>
            <a:off x="393700" y="4887913"/>
            <a:ext cx="862013" cy="328612"/>
          </a:xfrm>
          <a:prstGeom prst="rect">
            <a:avLst/>
          </a:prstGeom>
          <a:noFill/>
          <a:ln w="9525">
            <a:noFill/>
            <a:miter lim="800000"/>
            <a:headEnd/>
            <a:tailEnd/>
          </a:ln>
        </p:spPr>
      </p:pic>
      <p:pic>
        <p:nvPicPr>
          <p:cNvPr id="273455" name="Picture 58"/>
          <p:cNvPicPr>
            <a:picLocks noChangeAspect="1"/>
          </p:cNvPicPr>
          <p:nvPr/>
        </p:nvPicPr>
        <p:blipFill>
          <a:blip r:embed="rId46"/>
          <a:srcRect/>
          <a:stretch>
            <a:fillRect/>
          </a:stretch>
        </p:blipFill>
        <p:spPr bwMode="auto">
          <a:xfrm>
            <a:off x="1638300" y="5888038"/>
            <a:ext cx="847725" cy="319087"/>
          </a:xfrm>
          <a:prstGeom prst="rect">
            <a:avLst/>
          </a:prstGeom>
          <a:noFill/>
          <a:ln w="9525">
            <a:noFill/>
            <a:miter lim="800000"/>
            <a:headEnd/>
            <a:tailEnd/>
          </a:ln>
        </p:spPr>
      </p:pic>
      <p:pic>
        <p:nvPicPr>
          <p:cNvPr id="273456" name="Picture 49"/>
          <p:cNvPicPr>
            <a:picLocks noChangeAspect="1" noChangeArrowheads="1"/>
          </p:cNvPicPr>
          <p:nvPr/>
        </p:nvPicPr>
        <p:blipFill>
          <a:blip r:embed="rId47"/>
          <a:srcRect/>
          <a:stretch>
            <a:fillRect/>
          </a:stretch>
        </p:blipFill>
        <p:spPr bwMode="auto">
          <a:xfrm>
            <a:off x="7077075" y="3165475"/>
            <a:ext cx="822325" cy="173038"/>
          </a:xfrm>
          <a:prstGeom prst="rect">
            <a:avLst/>
          </a:prstGeom>
          <a:noFill/>
          <a:ln w="25400">
            <a:noFill/>
            <a:round/>
            <a:headEnd/>
            <a:tailEnd/>
          </a:ln>
        </p:spPr>
      </p:pic>
      <p:pic>
        <p:nvPicPr>
          <p:cNvPr id="273457" name="Picture 67"/>
          <p:cNvPicPr>
            <a:picLocks noChangeAspect="1" noChangeArrowheads="1"/>
          </p:cNvPicPr>
          <p:nvPr/>
        </p:nvPicPr>
        <p:blipFill>
          <a:blip r:embed="rId48"/>
          <a:srcRect/>
          <a:stretch>
            <a:fillRect/>
          </a:stretch>
        </p:blipFill>
        <p:spPr bwMode="auto">
          <a:xfrm>
            <a:off x="6069013" y="3041650"/>
            <a:ext cx="695325" cy="311150"/>
          </a:xfrm>
          <a:prstGeom prst="rect">
            <a:avLst/>
          </a:prstGeom>
          <a:noFill/>
          <a:ln w="12700">
            <a:noFill/>
            <a:miter lim="800000"/>
            <a:headEnd/>
            <a:tailEnd/>
          </a:ln>
        </p:spPr>
      </p:pic>
      <p:sp>
        <p:nvSpPr>
          <p:cNvPr id="273458" name="Title 3"/>
          <p:cNvSpPr txBox="1">
            <a:spLocks/>
          </p:cNvSpPr>
          <p:nvPr/>
        </p:nvSpPr>
        <p:spPr bwMode="auto">
          <a:xfrm>
            <a:off x="220663" y="230188"/>
            <a:ext cx="8564562" cy="403225"/>
          </a:xfrm>
          <a:prstGeom prst="rect">
            <a:avLst/>
          </a:prstGeom>
          <a:noFill/>
          <a:ln w="9525">
            <a:noFill/>
            <a:miter lim="800000"/>
            <a:headEnd/>
            <a:tailEnd/>
          </a:ln>
        </p:spPr>
        <p:txBody>
          <a:bodyPr lIns="91424" tIns="45711" rIns="91424" bIns="45711" anchor="ctr"/>
          <a:lstStyle/>
          <a:p>
            <a:pPr eaLnBrk="0" hangingPunct="0">
              <a:lnSpc>
                <a:spcPct val="85000"/>
              </a:lnSpc>
              <a:spcBef>
                <a:spcPct val="20000"/>
              </a:spcBef>
              <a:buClr>
                <a:srgbClr val="330033"/>
              </a:buClr>
              <a:buSzPct val="90000"/>
              <a:buFont typeface="Wingdings" pitchFamily="2" charset="2"/>
              <a:buNone/>
            </a:pPr>
            <a:endParaRPr lang="en-US" sz="2400">
              <a:solidFill>
                <a:srgbClr val="FFFFFF"/>
              </a:solidFill>
              <a:latin typeface="Adobe Clean" pitchFamily="34" charset="0"/>
              <a:ea typeface="ＭＳ Ｐゴシック" pitchFamily="34" charset="-128"/>
            </a:endParaRPr>
          </a:p>
        </p:txBody>
      </p:sp>
      <p:sp>
        <p:nvSpPr>
          <p:cNvPr id="2" name="Title 1"/>
          <p:cNvSpPr>
            <a:spLocks noGrp="1"/>
          </p:cNvSpPr>
          <p:nvPr>
            <p:ph type="title"/>
          </p:nvPr>
        </p:nvSpPr>
        <p:spPr/>
        <p:txBody>
          <a:bodyPr>
            <a:normAutofit fontScale="90000"/>
          </a:bodyPr>
          <a:lstStyle/>
          <a:p>
            <a:r>
              <a:rPr lang="en-US" dirty="0" smtClean="0"/>
              <a:t>Open Screen Project</a:t>
            </a:r>
            <a:endParaRPr lang="en-US" dirty="0"/>
          </a:p>
        </p:txBody>
      </p:sp>
      <p:sp>
        <p:nvSpPr>
          <p:cNvPr id="273460" name="TextBox 52"/>
          <p:cNvSpPr txBox="1">
            <a:spLocks noChangeArrowheads="1"/>
          </p:cNvSpPr>
          <p:nvPr/>
        </p:nvSpPr>
        <p:spPr bwMode="auto">
          <a:xfrm>
            <a:off x="6316957" y="877457"/>
            <a:ext cx="2121093" cy="400110"/>
          </a:xfrm>
          <a:prstGeom prst="rect">
            <a:avLst/>
          </a:prstGeom>
          <a:noFill/>
          <a:ln w="9525">
            <a:noFill/>
            <a:miter lim="800000"/>
            <a:headEnd/>
            <a:tailEnd/>
          </a:ln>
        </p:spPr>
        <p:txBody>
          <a:bodyPr wrap="none">
            <a:spAutoFit/>
          </a:bodyPr>
          <a:lstStyle/>
          <a:p>
            <a:r>
              <a:rPr lang="en-US" sz="2000" dirty="0">
                <a:solidFill>
                  <a:srgbClr val="000000"/>
                </a:solidFill>
                <a:latin typeface="Adobe Clean" pitchFamily="34" charset="0"/>
                <a:ea typeface="ＭＳ Ｐゴシック" pitchFamily="34" charset="-128"/>
              </a:rPr>
              <a:t>Content Partners</a:t>
            </a:r>
          </a:p>
        </p:txBody>
      </p:sp>
      <p:cxnSp>
        <p:nvCxnSpPr>
          <p:cNvPr id="50" name="Straight Connector 49"/>
          <p:cNvCxnSpPr/>
          <p:nvPr/>
        </p:nvCxnSpPr>
        <p:spPr bwMode="auto">
          <a:xfrm rot="5400000">
            <a:off x="2750344" y="3652044"/>
            <a:ext cx="4735513" cy="47625"/>
          </a:xfrm>
          <a:prstGeom prst="line">
            <a:avLst/>
          </a:prstGeom>
          <a:solidFill>
            <a:schemeClr val="accent1"/>
          </a:solidFill>
          <a:ln w="12700" cap="flat" cmpd="sng" algn="ctr">
            <a:solidFill>
              <a:schemeClr val="bg2">
                <a:lumMod val="75000"/>
              </a:schemeClr>
            </a:solidFill>
            <a:prstDash val="solid"/>
            <a:round/>
            <a:headEnd type="none" w="med" len="med"/>
            <a:tailEnd type="none" w="med" len="med"/>
          </a:ln>
          <a:effectLst/>
        </p:spPr>
      </p:cxnSp>
      <p:pic>
        <p:nvPicPr>
          <p:cNvPr id="273462" name="Picture 59" descr="Freescale_Logo_Sh_4c_noMotor.gif"/>
          <p:cNvPicPr>
            <a:picLocks noChangeAspect="1"/>
          </p:cNvPicPr>
          <p:nvPr/>
        </p:nvPicPr>
        <p:blipFill>
          <a:blip r:embed="rId49"/>
          <a:srcRect/>
          <a:stretch>
            <a:fillRect/>
          </a:stretch>
        </p:blipFill>
        <p:spPr bwMode="auto">
          <a:xfrm>
            <a:off x="2674938" y="5819775"/>
            <a:ext cx="1076325" cy="384175"/>
          </a:xfrm>
          <a:prstGeom prst="rect">
            <a:avLst/>
          </a:prstGeom>
          <a:noFill/>
          <a:ln w="9525">
            <a:noFill/>
            <a:miter lim="800000"/>
            <a:headEnd/>
            <a:tailEnd/>
          </a:ln>
        </p:spPr>
      </p:pic>
      <p:pic>
        <p:nvPicPr>
          <p:cNvPr id="273463" name="Picture 60" descr="Vizio.gif"/>
          <p:cNvPicPr>
            <a:picLocks noChangeAspect="1"/>
          </p:cNvPicPr>
          <p:nvPr/>
        </p:nvPicPr>
        <p:blipFill>
          <a:blip r:embed="rId50"/>
          <a:srcRect/>
          <a:stretch>
            <a:fillRect/>
          </a:stretch>
        </p:blipFill>
        <p:spPr bwMode="auto">
          <a:xfrm>
            <a:off x="1604963" y="4613275"/>
            <a:ext cx="654050" cy="654050"/>
          </a:xfrm>
          <a:prstGeom prst="rect">
            <a:avLst/>
          </a:prstGeom>
          <a:noFill/>
          <a:ln w="9525">
            <a:noFill/>
            <a:miter lim="800000"/>
            <a:headEnd/>
            <a:tailEnd/>
          </a:ln>
        </p:spPr>
      </p:pic>
      <p:pic>
        <p:nvPicPr>
          <p:cNvPr id="273464" name="Picture 61" descr="300px-nickelodeon_logo.svg_tf5f.png"/>
          <p:cNvPicPr>
            <a:picLocks noChangeAspect="1"/>
          </p:cNvPicPr>
          <p:nvPr/>
        </p:nvPicPr>
        <p:blipFill>
          <a:blip r:embed="rId51"/>
          <a:srcRect/>
          <a:stretch>
            <a:fillRect/>
          </a:stretch>
        </p:blipFill>
        <p:spPr bwMode="auto">
          <a:xfrm>
            <a:off x="5226050" y="2865438"/>
            <a:ext cx="663575" cy="661987"/>
          </a:xfrm>
          <a:prstGeom prst="rect">
            <a:avLst/>
          </a:prstGeom>
          <a:noFill/>
          <a:ln w="9525">
            <a:noFill/>
            <a:miter lim="800000"/>
            <a:headEnd/>
            <a:tailEnd/>
          </a:ln>
        </p:spPr>
      </p:pic>
      <p:pic>
        <p:nvPicPr>
          <p:cNvPr id="273465" name="Picture 62" descr="PBS Logo.jpg"/>
          <p:cNvPicPr>
            <a:picLocks noChangeAspect="1"/>
          </p:cNvPicPr>
          <p:nvPr/>
        </p:nvPicPr>
        <p:blipFill>
          <a:blip r:embed="rId52"/>
          <a:srcRect/>
          <a:stretch>
            <a:fillRect/>
          </a:stretch>
        </p:blipFill>
        <p:spPr bwMode="auto">
          <a:xfrm>
            <a:off x="5272088" y="1549400"/>
            <a:ext cx="603250" cy="336550"/>
          </a:xfrm>
          <a:prstGeom prst="rect">
            <a:avLst/>
          </a:prstGeom>
          <a:noFill/>
          <a:ln w="9525">
            <a:noFill/>
            <a:miter lim="800000"/>
            <a:headEnd/>
            <a:tailEnd/>
          </a:ln>
        </p:spPr>
      </p:pic>
      <p:pic>
        <p:nvPicPr>
          <p:cNvPr id="273466" name="Picture 63" descr="ESPN Logo.jpg"/>
          <p:cNvPicPr>
            <a:picLocks noChangeAspect="1"/>
          </p:cNvPicPr>
          <p:nvPr/>
        </p:nvPicPr>
        <p:blipFill>
          <a:blip r:embed="rId53"/>
          <a:srcRect/>
          <a:stretch>
            <a:fillRect/>
          </a:stretch>
        </p:blipFill>
        <p:spPr bwMode="auto">
          <a:xfrm>
            <a:off x="5173663" y="2205038"/>
            <a:ext cx="803275" cy="449262"/>
          </a:xfrm>
          <a:prstGeom prst="rect">
            <a:avLst/>
          </a:prstGeom>
          <a:noFill/>
          <a:ln w="9525">
            <a:noFill/>
            <a:miter lim="800000"/>
            <a:headEnd/>
            <a:tailEnd/>
          </a:ln>
        </p:spPr>
      </p:pic>
      <p:pic>
        <p:nvPicPr>
          <p:cNvPr id="273467" name="Picture 64" descr="Copy of addicting games-1.png"/>
          <p:cNvPicPr>
            <a:picLocks noChangeAspect="1"/>
          </p:cNvPicPr>
          <p:nvPr/>
        </p:nvPicPr>
        <p:blipFill>
          <a:blip r:embed="rId54"/>
          <a:srcRect/>
          <a:stretch>
            <a:fillRect/>
          </a:stretch>
        </p:blipFill>
        <p:spPr bwMode="auto">
          <a:xfrm>
            <a:off x="5662613" y="4964113"/>
            <a:ext cx="1477962" cy="1108075"/>
          </a:xfrm>
          <a:prstGeom prst="rect">
            <a:avLst/>
          </a:prstGeom>
          <a:noFill/>
          <a:ln w="9525">
            <a:noFill/>
            <a:miter lim="800000"/>
            <a:headEnd/>
            <a:tailEnd/>
          </a:ln>
        </p:spPr>
      </p:pic>
      <p:pic>
        <p:nvPicPr>
          <p:cNvPr id="273468" name="Picture 2" descr="http://www.allaboutsymbian.com/images/news/symbianheart.jpg"/>
          <p:cNvPicPr>
            <a:picLocks noChangeAspect="1" noChangeArrowheads="1"/>
          </p:cNvPicPr>
          <p:nvPr/>
        </p:nvPicPr>
        <p:blipFill>
          <a:blip r:embed="rId55"/>
          <a:srcRect/>
          <a:stretch>
            <a:fillRect/>
          </a:stretch>
        </p:blipFill>
        <p:spPr bwMode="auto">
          <a:xfrm>
            <a:off x="4095750" y="1911350"/>
            <a:ext cx="782638" cy="588963"/>
          </a:xfrm>
          <a:prstGeom prst="rect">
            <a:avLst/>
          </a:prstGeom>
          <a:noFill/>
          <a:ln w="9525">
            <a:noFill/>
            <a:miter lim="800000"/>
            <a:headEnd/>
            <a:tailEnd/>
          </a:ln>
        </p:spPr>
      </p:pic>
      <p:pic>
        <p:nvPicPr>
          <p:cNvPr id="273469" name="Picture 66" descr="IMG_Logo4.gif"/>
          <p:cNvPicPr>
            <a:picLocks noChangeAspect="1"/>
          </p:cNvPicPr>
          <p:nvPr/>
        </p:nvPicPr>
        <p:blipFill>
          <a:blip r:embed="rId56"/>
          <a:srcRect/>
          <a:stretch>
            <a:fillRect/>
          </a:stretch>
        </p:blipFill>
        <p:spPr bwMode="auto">
          <a:xfrm>
            <a:off x="3871913" y="5861050"/>
            <a:ext cx="1044575" cy="327025"/>
          </a:xfrm>
          <a:prstGeom prst="rect">
            <a:avLst/>
          </a:prstGeom>
          <a:noFill/>
          <a:ln w="9525">
            <a:noFill/>
            <a:miter lim="800000"/>
            <a:headEnd/>
            <a:tailEnd/>
          </a:ln>
        </p:spPr>
      </p:pic>
      <p:pic>
        <p:nvPicPr>
          <p:cNvPr id="273470" name="Picture 69" descr="southpark.jpg"/>
          <p:cNvPicPr>
            <a:picLocks noChangeAspect="1"/>
          </p:cNvPicPr>
          <p:nvPr/>
        </p:nvPicPr>
        <p:blipFill>
          <a:blip r:embed="rId57"/>
          <a:srcRect/>
          <a:stretch>
            <a:fillRect/>
          </a:stretch>
        </p:blipFill>
        <p:spPr bwMode="auto">
          <a:xfrm>
            <a:off x="5210175" y="5243513"/>
            <a:ext cx="493713" cy="587375"/>
          </a:xfrm>
          <a:prstGeom prst="rect">
            <a:avLst/>
          </a:prstGeom>
          <a:noFill/>
          <a:ln w="9525">
            <a:noFill/>
            <a:miter lim="800000"/>
            <a:headEnd/>
            <a:tailEnd/>
          </a:ln>
        </p:spPr>
      </p:pic>
      <p:pic>
        <p:nvPicPr>
          <p:cNvPr id="273471" name="Picture 67" descr="OperaLogo.png"/>
          <p:cNvPicPr>
            <a:picLocks noChangeAspect="1"/>
          </p:cNvPicPr>
          <p:nvPr/>
        </p:nvPicPr>
        <p:blipFill>
          <a:blip r:embed="rId58"/>
          <a:srcRect/>
          <a:stretch>
            <a:fillRect/>
          </a:stretch>
        </p:blipFill>
        <p:spPr bwMode="auto">
          <a:xfrm>
            <a:off x="393700" y="4087813"/>
            <a:ext cx="530225" cy="463550"/>
          </a:xfrm>
          <a:prstGeom prst="rect">
            <a:avLst/>
          </a:prstGeom>
          <a:noFill/>
          <a:ln w="9525">
            <a:noFill/>
            <a:miter lim="800000"/>
            <a:headEnd/>
            <a:tailEnd/>
          </a:ln>
        </p:spPr>
      </p:pic>
      <p:pic>
        <p:nvPicPr>
          <p:cNvPr id="273472" name="Picture 68"/>
          <p:cNvPicPr>
            <a:picLocks noChangeAspect="1"/>
          </p:cNvPicPr>
          <p:nvPr/>
        </p:nvPicPr>
        <p:blipFill>
          <a:blip r:embed="rId59"/>
          <a:srcRect/>
          <a:stretch>
            <a:fillRect/>
          </a:stretch>
        </p:blipFill>
        <p:spPr bwMode="auto">
          <a:xfrm>
            <a:off x="6772275" y="5799138"/>
            <a:ext cx="725488" cy="327025"/>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4365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4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34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34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34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34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34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34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34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34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34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34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34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34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34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34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345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34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345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34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346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346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346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346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7346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347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73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60"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AIR extends the benefits of Flash Player</a:t>
            </a:r>
            <a:endParaRPr lang="en-US" sz="3200" dirty="0"/>
          </a:p>
        </p:txBody>
      </p:sp>
      <p:sp>
        <p:nvSpPr>
          <p:cNvPr id="6" name="Oval 5"/>
          <p:cNvSpPr/>
          <p:nvPr/>
        </p:nvSpPr>
        <p:spPr bwMode="auto">
          <a:xfrm>
            <a:off x="3428702" y="851096"/>
            <a:ext cx="5391747" cy="6006904"/>
          </a:xfrm>
          <a:prstGeom prst="ellipse">
            <a:avLst/>
          </a:prstGeom>
          <a:solidFill>
            <a:srgbClr val="9A2626"/>
          </a:solidFill>
          <a:ln w="95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25" tIns="45713" rIns="91425" bIns="45713" numCol="1" rtlCol="0" anchor="ctr" anchorCtr="0" compatLnSpc="1">
            <a:prstTxWarp prst="textNoShape">
              <a:avLst/>
            </a:prstTxWarp>
          </a:bodyPr>
          <a:lstStyle/>
          <a:p>
            <a:pPr algn="ctr" defTabSz="914259"/>
            <a:endParaRPr lang="en-US" dirty="0">
              <a:latin typeface="+mn-lt"/>
            </a:endParaRPr>
          </a:p>
        </p:txBody>
      </p:sp>
      <p:sp>
        <p:nvSpPr>
          <p:cNvPr id="5" name="Oval 4"/>
          <p:cNvSpPr/>
          <p:nvPr/>
        </p:nvSpPr>
        <p:spPr bwMode="auto">
          <a:xfrm>
            <a:off x="4857824" y="4114800"/>
            <a:ext cx="2576876" cy="2667000"/>
          </a:xfrm>
          <a:prstGeom prst="ellipse">
            <a:avLst/>
          </a:prstGeom>
          <a:solidFill>
            <a:srgbClr val="DF7221"/>
          </a:solidFill>
          <a:ln w="9525" cap="flat" cmpd="sng" algn="ctr">
            <a:solidFill>
              <a:srgbClr val="FFFF00"/>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25" tIns="45713" rIns="91425" bIns="45713" numCol="1" rtlCol="0" anchor="ctr" anchorCtr="0" compatLnSpc="1">
            <a:prstTxWarp prst="textNoShape">
              <a:avLst/>
            </a:prstTxWarp>
          </a:bodyPr>
          <a:lstStyle/>
          <a:p>
            <a:pPr algn="ctr" defTabSz="914259"/>
            <a:endParaRPr lang="en-US" dirty="0">
              <a:solidFill>
                <a:schemeClr val="bg1"/>
              </a:solidFill>
              <a:latin typeface="+mn-lt"/>
            </a:endParaRPr>
          </a:p>
        </p:txBody>
      </p:sp>
      <p:pic>
        <p:nvPicPr>
          <p:cNvPr id="8" name="Picture 32"/>
          <p:cNvPicPr>
            <a:picLocks noChangeAspect="1" noChangeArrowheads="1"/>
          </p:cNvPicPr>
          <p:nvPr/>
        </p:nvPicPr>
        <p:blipFill>
          <a:blip r:embed="rId2" cstate="print"/>
          <a:srcRect/>
          <a:stretch>
            <a:fillRect/>
          </a:stretch>
        </p:blipFill>
        <p:spPr bwMode="auto">
          <a:xfrm>
            <a:off x="5831260" y="4222470"/>
            <a:ext cx="654331" cy="654331"/>
          </a:xfrm>
          <a:prstGeom prst="rect">
            <a:avLst/>
          </a:prstGeom>
          <a:noFill/>
          <a:ln w="12700" cap="flat">
            <a:noFill/>
            <a:miter lim="800000"/>
            <a:headEnd/>
            <a:tailEnd/>
          </a:ln>
          <a:effectLst>
            <a:outerShdw blurRad="50800" dist="38100" dir="2700000" algn="tl" rotWithShape="0">
              <a:prstClr val="black">
                <a:alpha val="40000"/>
              </a:prstClr>
            </a:outerShdw>
            <a:reflection blurRad="6350" stA="52000" endA="300" endPos="35000" dir="5400000" sy="-100000" algn="bl" rotWithShape="0"/>
          </a:effectLst>
        </p:spPr>
      </p:pic>
      <p:pic>
        <p:nvPicPr>
          <p:cNvPr id="9" name="Picture 24"/>
          <p:cNvPicPr>
            <a:picLocks noChangeAspect="1" noChangeArrowheads="1"/>
          </p:cNvPicPr>
          <p:nvPr/>
        </p:nvPicPr>
        <p:blipFill>
          <a:blip r:embed="rId3" cstate="print"/>
          <a:srcRect/>
          <a:stretch>
            <a:fillRect/>
          </a:stretch>
        </p:blipFill>
        <p:spPr bwMode="auto">
          <a:xfrm>
            <a:off x="5766684" y="917565"/>
            <a:ext cx="715782" cy="715782"/>
          </a:xfrm>
          <a:prstGeom prst="rect">
            <a:avLst/>
          </a:prstGeom>
          <a:noFill/>
          <a:ln w="12700" cap="flat">
            <a:noFill/>
            <a:miter lim="800000"/>
            <a:headEnd/>
            <a:tailEnd/>
          </a:ln>
          <a:effectLst>
            <a:outerShdw blurRad="50800" dist="38100" dir="2700000" algn="tl" rotWithShape="0">
              <a:prstClr val="black">
                <a:alpha val="40000"/>
              </a:prstClr>
            </a:outerShdw>
            <a:reflection blurRad="6350" stA="52000" endA="300" endPos="35000" dir="5400000" sy="-100000" algn="bl" rotWithShape="0"/>
          </a:effectLst>
        </p:spPr>
      </p:pic>
      <p:sp>
        <p:nvSpPr>
          <p:cNvPr id="10" name="TextBox 9"/>
          <p:cNvSpPr txBox="1"/>
          <p:nvPr/>
        </p:nvSpPr>
        <p:spPr>
          <a:xfrm>
            <a:off x="4305210" y="1633347"/>
            <a:ext cx="3706433" cy="2462198"/>
          </a:xfrm>
          <a:prstGeom prst="rect">
            <a:avLst/>
          </a:prstGeom>
          <a:noFill/>
        </p:spPr>
        <p:txBody>
          <a:bodyPr wrap="none" lIns="91425" tIns="45713" rIns="91425" bIns="45713" rtlCol="0">
            <a:spAutoFit/>
          </a:bodyPr>
          <a:lstStyle/>
          <a:p>
            <a:pPr algn="ctr"/>
            <a:r>
              <a:rPr lang="en-US" sz="1400" dirty="0" smtClean="0">
                <a:solidFill>
                  <a:schemeClr val="bg1"/>
                </a:solidFill>
              </a:rPr>
              <a:t>Geo-Location</a:t>
            </a:r>
          </a:p>
          <a:p>
            <a:pPr algn="ctr"/>
            <a:r>
              <a:rPr lang="en-US" sz="1400" dirty="0" err="1" smtClean="0">
                <a:solidFill>
                  <a:schemeClr val="bg1"/>
                </a:solidFill>
              </a:rPr>
              <a:t>SQLite</a:t>
            </a:r>
            <a:endParaRPr lang="en-US" sz="1400" dirty="0" smtClean="0">
              <a:solidFill>
                <a:schemeClr val="bg1"/>
              </a:solidFill>
            </a:endParaRPr>
          </a:p>
          <a:p>
            <a:pPr algn="ctr"/>
            <a:r>
              <a:rPr lang="en-US" sz="1400" dirty="0" smtClean="0">
                <a:solidFill>
                  <a:schemeClr val="bg1"/>
                </a:solidFill>
              </a:rPr>
              <a:t>Application Update Framework</a:t>
            </a:r>
          </a:p>
          <a:p>
            <a:pPr algn="ctr"/>
            <a:r>
              <a:rPr lang="en-US" sz="1400" dirty="0" smtClean="0">
                <a:solidFill>
                  <a:schemeClr val="bg1"/>
                </a:solidFill>
              </a:rPr>
              <a:t>Application Lifecycle</a:t>
            </a:r>
          </a:p>
          <a:p>
            <a:pPr algn="ctr"/>
            <a:r>
              <a:rPr lang="en-US" sz="1400" dirty="0" smtClean="0">
                <a:solidFill>
                  <a:schemeClr val="bg1"/>
                </a:solidFill>
              </a:rPr>
              <a:t>.AIR File format for multi-screen applications</a:t>
            </a:r>
          </a:p>
          <a:p>
            <a:pPr algn="ctr"/>
            <a:r>
              <a:rPr lang="en-US" sz="1400" dirty="0" smtClean="0">
                <a:solidFill>
                  <a:schemeClr val="bg1"/>
                </a:solidFill>
              </a:rPr>
              <a:t>Enhanced Application Security model</a:t>
            </a:r>
          </a:p>
          <a:p>
            <a:pPr algn="ctr"/>
            <a:r>
              <a:rPr lang="en-US" sz="1400" dirty="0" smtClean="0">
                <a:solidFill>
                  <a:schemeClr val="bg1"/>
                </a:solidFill>
              </a:rPr>
              <a:t>Marketplace Distribution</a:t>
            </a:r>
          </a:p>
          <a:p>
            <a:pPr algn="ctr"/>
            <a:r>
              <a:rPr lang="en-US" sz="1400" dirty="0" smtClean="0">
                <a:solidFill>
                  <a:schemeClr val="bg1"/>
                </a:solidFill>
              </a:rPr>
              <a:t>Mobile Hardware </a:t>
            </a:r>
            <a:r>
              <a:rPr lang="en-US" sz="1400" dirty="0" err="1" smtClean="0">
                <a:solidFill>
                  <a:schemeClr val="bg1"/>
                </a:solidFill>
              </a:rPr>
              <a:t>Softkey</a:t>
            </a:r>
            <a:r>
              <a:rPr lang="en-US" sz="1400" dirty="0" smtClean="0">
                <a:solidFill>
                  <a:schemeClr val="bg1"/>
                </a:solidFill>
              </a:rPr>
              <a:t> Support</a:t>
            </a:r>
          </a:p>
          <a:p>
            <a:pPr algn="ctr"/>
            <a:r>
              <a:rPr lang="en-US" sz="1400" dirty="0" smtClean="0">
                <a:solidFill>
                  <a:schemeClr val="bg1"/>
                </a:solidFill>
              </a:rPr>
              <a:t>File-System Access (if allowed)</a:t>
            </a:r>
          </a:p>
          <a:p>
            <a:pPr algn="ctr"/>
            <a:r>
              <a:rPr lang="en-US" sz="1400" dirty="0" smtClean="0">
                <a:solidFill>
                  <a:schemeClr val="bg1"/>
                </a:solidFill>
              </a:rPr>
              <a:t>MediaLibrary API</a:t>
            </a:r>
          </a:p>
          <a:p>
            <a:pPr algn="ctr"/>
            <a:r>
              <a:rPr lang="en-US" sz="1400" dirty="0" smtClean="0">
                <a:solidFill>
                  <a:schemeClr val="bg1"/>
                </a:solidFill>
              </a:rPr>
              <a:t>Native Extensibility</a:t>
            </a:r>
            <a:endParaRPr lang="en-US" sz="1400" dirty="0">
              <a:solidFill>
                <a:schemeClr val="bg1"/>
              </a:solidFill>
            </a:endParaRPr>
          </a:p>
        </p:txBody>
      </p:sp>
      <p:sp>
        <p:nvSpPr>
          <p:cNvPr id="11" name="Rectangle 2"/>
          <p:cNvSpPr>
            <a:spLocks/>
          </p:cNvSpPr>
          <p:nvPr/>
        </p:nvSpPr>
        <p:spPr bwMode="auto">
          <a:xfrm>
            <a:off x="243842" y="606814"/>
            <a:ext cx="2941320" cy="4991068"/>
          </a:xfrm>
          <a:prstGeom prst="rect">
            <a:avLst/>
          </a:prstGeom>
          <a:noFill/>
          <a:ln w="12700">
            <a:noFill/>
            <a:miter lim="800000"/>
            <a:headEnd type="none" w="med" len="med"/>
            <a:tailEnd type="none" w="med" len="med"/>
          </a:ln>
        </p:spPr>
        <p:txBody>
          <a:bodyPr lIns="26739" tIns="26739" rIns="26739" bIns="26739">
            <a:prstTxWarp prst="textNoShape">
              <a:avLst/>
            </a:prstTxWarp>
          </a:bodyPr>
          <a:lstStyle/>
          <a:p>
            <a:endParaRPr lang="en-US" sz="2000" dirty="0">
              <a:solidFill>
                <a:srgbClr val="000000"/>
              </a:solidFill>
              <a:latin typeface="Myriad Pro" charset="0"/>
              <a:ea typeface="Myriad Pro" charset="0"/>
              <a:cs typeface="Myriad Pro" charset="0"/>
              <a:sym typeface="Myriad Pro" charset="0"/>
            </a:endParaRPr>
          </a:p>
          <a:p>
            <a:pPr marL="168250" indent="-168250">
              <a:spcBef>
                <a:spcPts val="378"/>
              </a:spcBef>
              <a:buClr>
                <a:srgbClr val="B2040A"/>
              </a:buClr>
              <a:buSzPct val="75000"/>
              <a:buFont typeface="Lucida Grande" charset="0"/>
              <a:buChar char="‣"/>
            </a:pPr>
            <a:r>
              <a:rPr lang="en-US" sz="2000" dirty="0" smtClean="0">
                <a:solidFill>
                  <a:schemeClr val="tx1">
                    <a:lumMod val="85000"/>
                    <a:lumOff val="15000"/>
                  </a:schemeClr>
                </a:solidFill>
                <a:latin typeface="Myriad Pro" charset="0"/>
                <a:ea typeface="Myriad Pro" charset="0"/>
                <a:cs typeface="Myriad Pro" charset="0"/>
                <a:sym typeface="Myriad Pro" charset="0"/>
              </a:rPr>
              <a:t>Richer and more engaging user experiences out of the browser</a:t>
            </a:r>
            <a:br>
              <a:rPr lang="en-US" sz="2000" dirty="0" smtClean="0">
                <a:solidFill>
                  <a:schemeClr val="tx1">
                    <a:lumMod val="85000"/>
                    <a:lumOff val="15000"/>
                  </a:schemeClr>
                </a:solidFill>
                <a:latin typeface="Myriad Pro" charset="0"/>
                <a:ea typeface="Myriad Pro" charset="0"/>
                <a:cs typeface="Myriad Pro" charset="0"/>
                <a:sym typeface="Myriad Pro" charset="0"/>
              </a:rPr>
            </a:br>
            <a:endParaRPr lang="en-US" sz="2000" dirty="0" smtClean="0">
              <a:solidFill>
                <a:schemeClr val="tx1">
                  <a:lumMod val="85000"/>
                  <a:lumOff val="15000"/>
                </a:schemeClr>
              </a:solidFill>
              <a:latin typeface="Myriad Pro" charset="0"/>
              <a:ea typeface="Myriad Pro" charset="0"/>
              <a:cs typeface="Myriad Pro" charset="0"/>
              <a:sym typeface="Myriad Pro" charset="0"/>
            </a:endParaRPr>
          </a:p>
          <a:p>
            <a:pPr marL="168250" indent="-168250">
              <a:spcBef>
                <a:spcPts val="378"/>
              </a:spcBef>
              <a:buClr>
                <a:srgbClr val="B2040A"/>
              </a:buClr>
              <a:buSzPct val="75000"/>
              <a:buFont typeface="Lucida Grande" charset="0"/>
              <a:buChar char="‣"/>
            </a:pPr>
            <a:r>
              <a:rPr lang="en-US" sz="2000" dirty="0" smtClean="0">
                <a:solidFill>
                  <a:schemeClr val="tx1">
                    <a:lumMod val="85000"/>
                    <a:lumOff val="15000"/>
                  </a:schemeClr>
                </a:solidFill>
                <a:latin typeface="Myriad Pro" charset="0"/>
                <a:ea typeface="Myriad Pro" charset="0"/>
                <a:cs typeface="Myriad Pro" charset="0"/>
                <a:sym typeface="Myriad Pro" charset="0"/>
              </a:rPr>
              <a:t>Empower Flash developers to deploy applications in app catalogs</a:t>
            </a:r>
            <a:br>
              <a:rPr lang="en-US" sz="2000" dirty="0" smtClean="0">
                <a:solidFill>
                  <a:schemeClr val="tx1">
                    <a:lumMod val="85000"/>
                    <a:lumOff val="15000"/>
                  </a:schemeClr>
                </a:solidFill>
                <a:latin typeface="Myriad Pro" charset="0"/>
                <a:ea typeface="Myriad Pro" charset="0"/>
                <a:cs typeface="Myriad Pro" charset="0"/>
                <a:sym typeface="Myriad Pro" charset="0"/>
              </a:rPr>
            </a:br>
            <a:endParaRPr lang="en-US" sz="2000" dirty="0">
              <a:solidFill>
                <a:schemeClr val="tx1">
                  <a:lumMod val="85000"/>
                  <a:lumOff val="15000"/>
                </a:schemeClr>
              </a:solidFill>
              <a:latin typeface="Myriad Pro" charset="0"/>
              <a:ea typeface="Myriad Pro" charset="0"/>
              <a:cs typeface="Myriad Pro" charset="0"/>
              <a:sym typeface="Myriad Pro" charset="0"/>
            </a:endParaRPr>
          </a:p>
          <a:p>
            <a:pPr marL="168250" indent="-168250">
              <a:spcBef>
                <a:spcPts val="378"/>
              </a:spcBef>
              <a:buClr>
                <a:srgbClr val="B2040A"/>
              </a:buClr>
              <a:buSzPct val="75000"/>
              <a:buFont typeface="Lucida Grande" charset="0"/>
              <a:buChar char="‣"/>
            </a:pPr>
            <a:r>
              <a:rPr lang="en-US" sz="2000" dirty="0" smtClean="0">
                <a:solidFill>
                  <a:schemeClr val="tx1">
                    <a:lumMod val="85000"/>
                    <a:lumOff val="15000"/>
                  </a:schemeClr>
                </a:solidFill>
                <a:latin typeface="Myriad Pro" charset="0"/>
                <a:ea typeface="Myriad Pro" charset="0"/>
                <a:cs typeface="Myriad Pro" charset="0"/>
                <a:sym typeface="Myriad Pro" charset="0"/>
              </a:rPr>
              <a:t>Leverage desktop AIR app ecosystem</a:t>
            </a:r>
            <a:br>
              <a:rPr lang="en-US" sz="2000" dirty="0" smtClean="0">
                <a:solidFill>
                  <a:schemeClr val="tx1">
                    <a:lumMod val="85000"/>
                    <a:lumOff val="15000"/>
                  </a:schemeClr>
                </a:solidFill>
                <a:latin typeface="Myriad Pro" charset="0"/>
                <a:ea typeface="Myriad Pro" charset="0"/>
                <a:cs typeface="Myriad Pro" charset="0"/>
                <a:sym typeface="Myriad Pro" charset="0"/>
              </a:rPr>
            </a:br>
            <a:endParaRPr lang="en-US" sz="2000" dirty="0" smtClean="0">
              <a:solidFill>
                <a:schemeClr val="tx1">
                  <a:lumMod val="85000"/>
                  <a:lumOff val="15000"/>
                </a:schemeClr>
              </a:solidFill>
              <a:latin typeface="Myriad Pro" charset="0"/>
              <a:ea typeface="Myriad Pro" charset="0"/>
              <a:cs typeface="Myriad Pro" charset="0"/>
              <a:sym typeface="Myriad Pro" charset="0"/>
            </a:endParaRPr>
          </a:p>
          <a:p>
            <a:pPr marL="168250" indent="-168250">
              <a:spcBef>
                <a:spcPts val="378"/>
              </a:spcBef>
              <a:buClr>
                <a:srgbClr val="B2040A"/>
              </a:buClr>
              <a:buSzPct val="75000"/>
              <a:buFont typeface="Lucida Grande" charset="0"/>
              <a:buChar char="‣"/>
            </a:pPr>
            <a:r>
              <a:rPr lang="en-US" sz="2000" dirty="0" smtClean="0">
                <a:solidFill>
                  <a:schemeClr val="tx1">
                    <a:lumMod val="85000"/>
                    <a:lumOff val="15000"/>
                  </a:schemeClr>
                </a:solidFill>
                <a:latin typeface="Myriad Pro" charset="0"/>
                <a:ea typeface="Myriad Pro" charset="0"/>
                <a:cs typeface="Myriad Pro" charset="0"/>
                <a:sym typeface="Myriad Pro" charset="0"/>
              </a:rPr>
              <a:t>Shared codebase and porting with Flash Player</a:t>
            </a:r>
            <a:endParaRPr lang="en-US" sz="2000" dirty="0">
              <a:solidFill>
                <a:schemeClr val="tx1">
                  <a:lumMod val="85000"/>
                  <a:lumOff val="15000"/>
                </a:schemeClr>
              </a:solidFill>
              <a:latin typeface="Myriad Pro" charset="0"/>
              <a:ea typeface="Myriad Pro" charset="0"/>
              <a:cs typeface="Myriad Pro" charset="0"/>
              <a:sym typeface="Myriad Pro" charset="0"/>
            </a:endParaRPr>
          </a:p>
        </p:txBody>
      </p:sp>
      <p:sp>
        <p:nvSpPr>
          <p:cNvPr id="12" name="TextBox 11"/>
          <p:cNvSpPr txBox="1"/>
          <p:nvPr/>
        </p:nvSpPr>
        <p:spPr>
          <a:xfrm>
            <a:off x="4579579" y="4932178"/>
            <a:ext cx="3157694" cy="2154422"/>
          </a:xfrm>
          <a:prstGeom prst="rect">
            <a:avLst/>
          </a:prstGeom>
          <a:noFill/>
        </p:spPr>
        <p:txBody>
          <a:bodyPr wrap="none" lIns="91425" tIns="45713" rIns="91425" bIns="45713" rtlCol="0">
            <a:spAutoFit/>
          </a:bodyPr>
          <a:lstStyle/>
          <a:p>
            <a:pPr marL="0" lvl="1" algn="ctr"/>
            <a:r>
              <a:rPr lang="en-US" sz="1400" dirty="0" smtClean="0">
                <a:solidFill>
                  <a:schemeClr val="bg1"/>
                </a:solidFill>
                <a:latin typeface="+mn-lt"/>
              </a:rPr>
              <a:t>ActionScript3 Support</a:t>
            </a:r>
          </a:p>
          <a:p>
            <a:pPr marL="0" lvl="1" algn="ctr"/>
            <a:r>
              <a:rPr lang="en-US" sz="1400" dirty="0" smtClean="0">
                <a:solidFill>
                  <a:schemeClr val="bg1"/>
                </a:solidFill>
                <a:latin typeface="+mn-lt"/>
              </a:rPr>
              <a:t>Memory, battery &amp; CPU optimizations</a:t>
            </a:r>
          </a:p>
          <a:p>
            <a:pPr algn="ctr"/>
            <a:r>
              <a:rPr lang="en-US" sz="1400" dirty="0" smtClean="0">
                <a:solidFill>
                  <a:schemeClr val="bg1"/>
                </a:solidFill>
                <a:latin typeface="+mn-lt"/>
              </a:rPr>
              <a:t>Audio/Video hardware decoding</a:t>
            </a:r>
          </a:p>
          <a:p>
            <a:pPr algn="ctr"/>
            <a:r>
              <a:rPr lang="en-US" sz="1400" dirty="0" smtClean="0">
                <a:solidFill>
                  <a:schemeClr val="bg1"/>
                </a:solidFill>
                <a:latin typeface="+mn-lt"/>
              </a:rPr>
              <a:t>Optimized SWF management</a:t>
            </a:r>
          </a:p>
          <a:p>
            <a:pPr algn="ctr"/>
            <a:r>
              <a:rPr lang="en-US" sz="1400" dirty="0" smtClean="0">
                <a:solidFill>
                  <a:schemeClr val="bg1"/>
                </a:solidFill>
                <a:latin typeface="+mn-lt"/>
              </a:rPr>
              <a:t>Multi-touch and Gestures</a:t>
            </a:r>
          </a:p>
          <a:p>
            <a:pPr algn="ctr"/>
            <a:r>
              <a:rPr lang="en-US" sz="1400" dirty="0" smtClean="0">
                <a:solidFill>
                  <a:schemeClr val="bg1"/>
                </a:solidFill>
                <a:latin typeface="+mn-lt"/>
              </a:rPr>
              <a:t>Hardware Acceleration</a:t>
            </a:r>
          </a:p>
          <a:p>
            <a:pPr algn="ctr"/>
            <a:r>
              <a:rPr lang="en-US" sz="1400" dirty="0" smtClean="0">
                <a:solidFill>
                  <a:schemeClr val="bg1"/>
                </a:solidFill>
                <a:latin typeface="+mn-lt"/>
              </a:rPr>
              <a:t>Mobile Text input</a:t>
            </a:r>
          </a:p>
          <a:p>
            <a:pPr algn="ctr"/>
            <a:endParaRPr lang="en-US" dirty="0" smtClean="0">
              <a:solidFill>
                <a:schemeClr val="bg1"/>
              </a:solidFill>
            </a:endParaRPr>
          </a:p>
          <a:p>
            <a:pPr algn="ctr"/>
            <a:endParaRPr lang="en-US" dirty="0">
              <a:solidFill>
                <a:schemeClr val="bg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9067575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Three methods available – AIR for Android</a:t>
            </a:r>
            <a:endParaRPr lang="en-US" dirty="0"/>
          </a:p>
        </p:txBody>
      </p:sp>
      <p:sp>
        <p:nvSpPr>
          <p:cNvPr id="3" name="Content Placeholder 2"/>
          <p:cNvSpPr txBox="1">
            <a:spLocks/>
          </p:cNvSpPr>
          <p:nvPr/>
        </p:nvSpPr>
        <p:spPr>
          <a:xfrm>
            <a:off x="228600" y="990600"/>
            <a:ext cx="8686800" cy="727153"/>
          </a:xfrm>
          <a:prstGeom prst="rect">
            <a:avLst/>
          </a:prstGeom>
        </p:spPr>
        <p:txBody>
          <a:bodyPr vert="horz" lIns="91440" tIns="45720" rIns="91440" bIns="45720" rtlCol="0">
            <a:normAutofit/>
          </a:bodyPr>
          <a:lstStyle/>
          <a:p>
            <a:pPr marL="231775" marR="0" lvl="0" indent="-231775" algn="l" defTabSz="914400" rtl="0" eaLnBrk="1" fontAlgn="auto" latinLnBrk="0" hangingPunct="1">
              <a:lnSpc>
                <a:spcPct val="100000"/>
              </a:lnSpc>
              <a:spcBef>
                <a:spcPts val="1200"/>
              </a:spcBef>
              <a:spcAft>
                <a:spcPts val="0"/>
              </a:spcAft>
              <a:buClr>
                <a:schemeClr val="accent4"/>
              </a:buClr>
              <a:buSzPct val="70000"/>
              <a:buFont typeface="Wingdings" pitchFamily="2" charset="2"/>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Develop in Flash Builder 4.01 and release as *.AIR files</a:t>
            </a:r>
          </a:p>
        </p:txBody>
      </p:sp>
      <p:sp>
        <p:nvSpPr>
          <p:cNvPr id="4" name="Content Placeholder 2"/>
          <p:cNvSpPr txBox="1">
            <a:spLocks/>
          </p:cNvSpPr>
          <p:nvPr/>
        </p:nvSpPr>
        <p:spPr>
          <a:xfrm>
            <a:off x="228600" y="1427862"/>
            <a:ext cx="8686800" cy="5181600"/>
          </a:xfrm>
          <a:prstGeom prst="rect">
            <a:avLst/>
          </a:prstGeom>
        </p:spPr>
        <p:txBody>
          <a:bodyPr vert="horz" lIns="91440" tIns="45720" rIns="91440" bIns="45720" rtlCol="0">
            <a:normAutofit/>
          </a:bodyPr>
          <a:lstStyle/>
          <a:p>
            <a:pPr marL="231775" marR="0" lvl="0" indent="-231775" algn="l" defTabSz="914400" rtl="0" eaLnBrk="1" fontAlgn="auto" latinLnBrk="0" hangingPunct="1">
              <a:lnSpc>
                <a:spcPct val="100000"/>
              </a:lnSpc>
              <a:spcBef>
                <a:spcPts val="1200"/>
              </a:spcBef>
              <a:spcAft>
                <a:spcPts val="0"/>
              </a:spcAft>
              <a:buClr>
                <a:schemeClr val="accent4"/>
              </a:buClr>
              <a:buSzPct val="70000"/>
              <a:buFont typeface="Wingdings" pitchFamily="2" charset="2"/>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Develop in Flash Builder 4.01 and cross compile</a:t>
            </a:r>
          </a:p>
          <a:p>
            <a:pPr marL="231775" marR="0" lvl="0" indent="-231775" algn="l" defTabSz="914400" rtl="0" eaLnBrk="1" fontAlgn="auto" latinLnBrk="0" hangingPunct="1">
              <a:lnSpc>
                <a:spcPct val="100000"/>
              </a:lnSpc>
              <a:spcBef>
                <a:spcPts val="1200"/>
              </a:spcBef>
              <a:spcAft>
                <a:spcPts val="0"/>
              </a:spcAft>
              <a:buClr>
                <a:schemeClr val="accent4"/>
              </a:buClr>
              <a:buSzPct val="70000"/>
              <a:buFont typeface="Wingdings" pitchFamily="2" charset="2"/>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Develop in Flash Builder 4.5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2000" fill="hold"/>
                                        <p:tgtEl>
                                          <p:spTgt spid="3"/>
                                        </p:tgtEl>
                                        <p:attrNameLst>
                                          <p:attrName>style.color</p:attrName>
                                        </p:attrNameLst>
                                      </p:cBhvr>
                                      <p:to>
                                        <a:srgbClr val="FE000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3" name="Rectangle 1"/>
          <p:cNvSpPr>
            <a:spLocks/>
          </p:cNvSpPr>
          <p:nvPr/>
        </p:nvSpPr>
        <p:spPr bwMode="auto">
          <a:xfrm>
            <a:off x="301377" y="15919"/>
            <a:ext cx="8527852" cy="974681"/>
          </a:xfrm>
          <a:prstGeom prst="rect">
            <a:avLst/>
          </a:prstGeom>
          <a:noFill/>
          <a:ln w="12700" cap="flat">
            <a:noFill/>
            <a:miter lim="800000"/>
            <a:headEnd type="none" w="med" len="med"/>
            <a:tailEnd type="none" w="med" len="med"/>
          </a:ln>
        </p:spPr>
        <p:txBody>
          <a:bodyPr lIns="0" tIns="0" rIns="0" bIns="0" anchor="ctr"/>
          <a:lstStyle/>
          <a:p>
            <a:r>
              <a:rPr lang="en-US" sz="2500" dirty="0" smtClean="0">
                <a:solidFill>
                  <a:srgbClr val="D9D9D9"/>
                </a:solidFill>
                <a:latin typeface="Myriad Pro" charset="0"/>
                <a:ea typeface="Myriad Pro" charset="0"/>
                <a:cs typeface="Myriad Pro" charset="0"/>
                <a:sym typeface="Adobe Clean Bold SemiCondensed" charset="0"/>
              </a:rPr>
              <a:t>Deploying AIR Android Applications</a:t>
            </a:r>
            <a:endParaRPr lang="en-US" sz="2500" dirty="0">
              <a:solidFill>
                <a:srgbClr val="D9D9D9"/>
              </a:solidFill>
              <a:latin typeface="Myriad Pro" charset="0"/>
              <a:ea typeface="Myriad Pro" charset="0"/>
              <a:cs typeface="Myriad Pro" charset="0"/>
              <a:sym typeface="Adobe Clean Bold SemiCondensed" charset="0"/>
            </a:endParaRPr>
          </a:p>
        </p:txBody>
      </p:sp>
      <p:pic>
        <p:nvPicPr>
          <p:cNvPr id="59394" name="Picture 2"/>
          <p:cNvPicPr>
            <a:picLocks noChangeAspect="1" noChangeArrowheads="1"/>
          </p:cNvPicPr>
          <p:nvPr/>
        </p:nvPicPr>
        <p:blipFill>
          <a:blip r:embed="rId2" cstate="print"/>
          <a:srcRect/>
          <a:stretch>
            <a:fillRect/>
          </a:stretch>
        </p:blipFill>
        <p:spPr bwMode="auto">
          <a:xfrm rot="16200000">
            <a:off x="7569463" y="4158367"/>
            <a:ext cx="1112520" cy="1695946"/>
          </a:xfrm>
          <a:prstGeom prst="rect">
            <a:avLst/>
          </a:prstGeom>
          <a:noFill/>
          <a:ln w="12700" cap="flat">
            <a:noFill/>
            <a:miter lim="800000"/>
            <a:headEnd/>
            <a:tailEnd/>
          </a:ln>
        </p:spPr>
      </p:pic>
      <p:sp>
        <p:nvSpPr>
          <p:cNvPr id="59395" name="Rectangle 3"/>
          <p:cNvSpPr>
            <a:spLocks/>
          </p:cNvSpPr>
          <p:nvPr/>
        </p:nvSpPr>
        <p:spPr bwMode="auto">
          <a:xfrm>
            <a:off x="2342569" y="5751612"/>
            <a:ext cx="2194512" cy="307777"/>
          </a:xfrm>
          <a:prstGeom prst="rect">
            <a:avLst/>
          </a:prstGeom>
          <a:noFill/>
          <a:ln w="12700" cap="flat">
            <a:noFill/>
            <a:miter lim="800000"/>
            <a:headEnd type="none" w="med" len="med"/>
            <a:tailEnd type="none" w="med" len="med"/>
          </a:ln>
        </p:spPr>
        <p:txBody>
          <a:bodyPr wrap="none" lIns="0" tIns="0" rIns="0" bIns="0" anchor="ctr">
            <a:spAutoFit/>
          </a:bodyPr>
          <a:lstStyle/>
          <a:p>
            <a:r>
              <a:rPr lang="en-US" sz="2000" dirty="0" err="1" smtClean="0">
                <a:solidFill>
                  <a:schemeClr val="tx1">
                    <a:lumMod val="85000"/>
                    <a:lumOff val="15000"/>
                  </a:schemeClr>
                </a:solidFill>
                <a:ea typeface="Adobe Clean" pitchFamily="34" charset="0"/>
                <a:cs typeface="Adobe Clean" pitchFamily="34" charset="0"/>
              </a:rPr>
              <a:t>Chroma</a:t>
            </a:r>
            <a:r>
              <a:rPr lang="en-US" sz="2000" dirty="0" smtClean="0">
                <a:solidFill>
                  <a:schemeClr val="tx1">
                    <a:lumMod val="85000"/>
                    <a:lumOff val="15000"/>
                  </a:schemeClr>
                </a:solidFill>
                <a:ea typeface="Adobe Clean" pitchFamily="34" charset="0"/>
                <a:cs typeface="Adobe Clean" pitchFamily="34" charset="0"/>
              </a:rPr>
              <a:t> Circuit.apk</a:t>
            </a:r>
            <a:endParaRPr lang="en-US" sz="2000" dirty="0">
              <a:solidFill>
                <a:schemeClr val="tx1">
                  <a:lumMod val="85000"/>
                  <a:lumOff val="15000"/>
                </a:schemeClr>
              </a:solidFill>
              <a:ea typeface="Adobe Clean" pitchFamily="34" charset="0"/>
              <a:cs typeface="Adobe Clean" pitchFamily="34" charset="0"/>
            </a:endParaRPr>
          </a:p>
        </p:txBody>
      </p:sp>
      <p:pic>
        <p:nvPicPr>
          <p:cNvPr id="59397" name="Picture 5"/>
          <p:cNvPicPr>
            <a:picLocks noChangeArrowheads="1"/>
          </p:cNvPicPr>
          <p:nvPr/>
        </p:nvPicPr>
        <p:blipFill>
          <a:blip r:embed="rId3" cstate="print"/>
          <a:srcRect/>
          <a:stretch>
            <a:fillRect/>
          </a:stretch>
        </p:blipFill>
        <p:spPr bwMode="auto">
          <a:xfrm>
            <a:off x="1599425" y="4572001"/>
            <a:ext cx="1009055" cy="723305"/>
          </a:xfrm>
          <a:prstGeom prst="rect">
            <a:avLst/>
          </a:prstGeom>
          <a:noFill/>
          <a:ln w="12700" cap="flat">
            <a:noFill/>
            <a:miter lim="800000"/>
            <a:headEnd/>
            <a:tailEnd/>
          </a:ln>
        </p:spPr>
      </p:pic>
      <p:pic>
        <p:nvPicPr>
          <p:cNvPr id="59398" name="Picture 6"/>
          <p:cNvPicPr>
            <a:picLocks noChangeArrowheads="1"/>
          </p:cNvPicPr>
          <p:nvPr/>
        </p:nvPicPr>
        <p:blipFill>
          <a:blip r:embed="rId3" cstate="print"/>
          <a:srcRect/>
          <a:stretch>
            <a:fillRect/>
          </a:stretch>
        </p:blipFill>
        <p:spPr bwMode="auto">
          <a:xfrm>
            <a:off x="4000351" y="4572001"/>
            <a:ext cx="1009055" cy="723305"/>
          </a:xfrm>
          <a:prstGeom prst="rect">
            <a:avLst/>
          </a:prstGeom>
          <a:noFill/>
          <a:ln w="12700" cap="flat">
            <a:noFill/>
            <a:miter lim="800000"/>
            <a:headEnd/>
            <a:tailEnd/>
          </a:ln>
        </p:spPr>
      </p:pic>
      <p:sp>
        <p:nvSpPr>
          <p:cNvPr id="59400" name="AutoShape 8"/>
          <p:cNvSpPr>
            <a:spLocks/>
          </p:cNvSpPr>
          <p:nvPr/>
        </p:nvSpPr>
        <p:spPr bwMode="auto">
          <a:xfrm>
            <a:off x="2784083" y="4517828"/>
            <a:ext cx="1044773" cy="1044773"/>
          </a:xfrm>
          <a:prstGeom prst="roundRect">
            <a:avLst>
              <a:gd name="adj" fmla="val 12819"/>
            </a:avLst>
          </a:prstGeom>
          <a:solidFill>
            <a:srgbClr val="FFC000"/>
          </a:solidFill>
          <a:ln w="25400" cap="flat">
            <a:noFill/>
            <a:miter lim="800000"/>
            <a:headEnd type="none" w="med" len="med"/>
            <a:tailEnd type="none" w="med" len="med"/>
          </a:ln>
        </p:spPr>
        <p:txBody>
          <a:bodyPr lIns="0" tIns="0" rIns="0" bIns="0"/>
          <a:lstStyle/>
          <a:p>
            <a:endParaRPr lang="en-US">
              <a:solidFill>
                <a:schemeClr val="tx1">
                  <a:lumMod val="85000"/>
                  <a:lumOff val="15000"/>
                </a:schemeClr>
              </a:solidFill>
            </a:endParaRPr>
          </a:p>
        </p:txBody>
      </p:sp>
      <p:pic>
        <p:nvPicPr>
          <p:cNvPr id="12" name="Picture 11" descr="Chromacircuit.tiff"/>
          <p:cNvPicPr>
            <a:picLocks noChangeAspect="1"/>
          </p:cNvPicPr>
          <p:nvPr/>
        </p:nvPicPr>
        <p:blipFill>
          <a:blip r:embed="rId4" cstate="print"/>
          <a:srcRect l="22873" t="7549" r="20774" b="8186"/>
          <a:stretch>
            <a:fillRect/>
          </a:stretch>
        </p:blipFill>
        <p:spPr>
          <a:xfrm>
            <a:off x="2850940" y="4594621"/>
            <a:ext cx="919187" cy="914400"/>
          </a:xfrm>
          <a:prstGeom prst="rect">
            <a:avLst/>
          </a:prstGeom>
        </p:spPr>
      </p:pic>
      <p:pic>
        <p:nvPicPr>
          <p:cNvPr id="13" name="Picture 2"/>
          <p:cNvPicPr>
            <a:picLocks noChangeAspect="1" noChangeArrowheads="1"/>
          </p:cNvPicPr>
          <p:nvPr/>
        </p:nvPicPr>
        <p:blipFill>
          <a:blip r:embed="rId5" cstate="print"/>
          <a:srcRect/>
          <a:stretch>
            <a:fillRect/>
          </a:stretch>
        </p:blipFill>
        <p:spPr bwMode="auto">
          <a:xfrm>
            <a:off x="363542" y="4383882"/>
            <a:ext cx="1178719" cy="1178719"/>
          </a:xfrm>
          <a:prstGeom prst="rect">
            <a:avLst/>
          </a:prstGeom>
          <a:noFill/>
          <a:ln w="12700" cap="flat">
            <a:noFill/>
            <a:miter lim="800000"/>
            <a:headEnd/>
            <a:tailEnd/>
          </a:ln>
          <a:effectLst>
            <a:outerShdw dist="63499" dir="5400000" algn="ctr" rotWithShape="0">
              <a:schemeClr val="bg2">
                <a:alpha val="45000"/>
              </a:schemeClr>
            </a:outerShdw>
          </a:effectLst>
        </p:spPr>
      </p:pic>
      <p:sp>
        <p:nvSpPr>
          <p:cNvPr id="15" name="Rectangle 3"/>
          <p:cNvSpPr>
            <a:spLocks/>
          </p:cNvSpPr>
          <p:nvPr/>
        </p:nvSpPr>
        <p:spPr bwMode="auto">
          <a:xfrm>
            <a:off x="73232" y="5751612"/>
            <a:ext cx="2066271" cy="307777"/>
          </a:xfrm>
          <a:prstGeom prst="rect">
            <a:avLst/>
          </a:prstGeom>
          <a:noFill/>
          <a:ln w="12700" cap="flat">
            <a:noFill/>
            <a:miter lim="800000"/>
            <a:headEnd type="none" w="med" len="med"/>
            <a:tailEnd type="none" w="med" len="med"/>
          </a:ln>
        </p:spPr>
        <p:txBody>
          <a:bodyPr wrap="none" lIns="0" tIns="0" rIns="0" bIns="0" anchor="ctr">
            <a:spAutoFit/>
          </a:bodyPr>
          <a:lstStyle/>
          <a:p>
            <a:r>
              <a:rPr lang="en-US" sz="2000" dirty="0" err="1" smtClean="0">
                <a:solidFill>
                  <a:schemeClr val="tx1">
                    <a:lumMod val="85000"/>
                    <a:lumOff val="15000"/>
                  </a:schemeClr>
                </a:solidFill>
                <a:ea typeface="Adobe Clean" pitchFamily="34" charset="0"/>
                <a:cs typeface="Adobe Clean" pitchFamily="34" charset="0"/>
              </a:rPr>
              <a:t>Chroma</a:t>
            </a:r>
            <a:r>
              <a:rPr lang="en-US" sz="2000" dirty="0" smtClean="0">
                <a:solidFill>
                  <a:schemeClr val="tx1">
                    <a:lumMod val="85000"/>
                    <a:lumOff val="15000"/>
                  </a:schemeClr>
                </a:solidFill>
                <a:ea typeface="Adobe Clean" pitchFamily="34" charset="0"/>
                <a:cs typeface="Adobe Clean" pitchFamily="34" charset="0"/>
              </a:rPr>
              <a:t> </a:t>
            </a:r>
            <a:r>
              <a:rPr lang="en-US" sz="2000" dirty="0" err="1" smtClean="0">
                <a:solidFill>
                  <a:schemeClr val="tx1">
                    <a:lumMod val="85000"/>
                    <a:lumOff val="15000"/>
                  </a:schemeClr>
                </a:solidFill>
                <a:ea typeface="Adobe Clean" pitchFamily="34" charset="0"/>
                <a:cs typeface="Adobe Clean" pitchFamily="34" charset="0"/>
              </a:rPr>
              <a:t>Circuit.air</a:t>
            </a:r>
            <a:endParaRPr lang="en-US" sz="2000" dirty="0">
              <a:solidFill>
                <a:schemeClr val="tx1">
                  <a:lumMod val="85000"/>
                  <a:lumOff val="15000"/>
                </a:schemeClr>
              </a:solidFill>
              <a:ea typeface="Adobe Clean" pitchFamily="34" charset="0"/>
              <a:cs typeface="Adobe Clean" pitchFamily="34" charset="0"/>
            </a:endParaRPr>
          </a:p>
        </p:txBody>
      </p:sp>
      <p:pic>
        <p:nvPicPr>
          <p:cNvPr id="16" name="Picture 15" descr="Chromacircuit.tiff"/>
          <p:cNvPicPr>
            <a:picLocks noChangeAspect="1"/>
          </p:cNvPicPr>
          <p:nvPr/>
        </p:nvPicPr>
        <p:blipFill>
          <a:blip r:embed="rId4" cstate="print"/>
          <a:srcRect l="22873" t="7549" r="20774" b="8186"/>
          <a:stretch>
            <a:fillRect/>
          </a:stretch>
        </p:blipFill>
        <p:spPr>
          <a:xfrm>
            <a:off x="1004873" y="4849027"/>
            <a:ext cx="367675" cy="365760"/>
          </a:xfrm>
          <a:prstGeom prst="rect">
            <a:avLst/>
          </a:prstGeom>
        </p:spPr>
      </p:pic>
      <p:grpSp>
        <p:nvGrpSpPr>
          <p:cNvPr id="2" name="Group 24"/>
          <p:cNvGrpSpPr/>
          <p:nvPr/>
        </p:nvGrpSpPr>
        <p:grpSpPr>
          <a:xfrm>
            <a:off x="5086484" y="4343400"/>
            <a:ext cx="1150468" cy="1215240"/>
            <a:chOff x="6279776" y="2035885"/>
            <a:chExt cx="548640" cy="548640"/>
          </a:xfrm>
        </p:grpSpPr>
        <p:grpSp>
          <p:nvGrpSpPr>
            <p:cNvPr id="3" name="Group 32"/>
            <p:cNvGrpSpPr>
              <a:grpSpLocks/>
            </p:cNvGrpSpPr>
            <p:nvPr/>
          </p:nvGrpSpPr>
          <p:grpSpPr bwMode="auto">
            <a:xfrm>
              <a:off x="6279776" y="2035885"/>
              <a:ext cx="548640" cy="548640"/>
              <a:chOff x="1428" y="817"/>
              <a:chExt cx="339" cy="339"/>
            </a:xfrm>
          </p:grpSpPr>
          <p:sp>
            <p:nvSpPr>
              <p:cNvPr id="22" name="AutoShape 33"/>
              <p:cNvSpPr>
                <a:spLocks noChangeArrowheads="1"/>
              </p:cNvSpPr>
              <p:nvPr/>
            </p:nvSpPr>
            <p:spPr bwMode="auto">
              <a:xfrm>
                <a:off x="1440" y="829"/>
                <a:ext cx="327" cy="327"/>
              </a:xfrm>
              <a:prstGeom prst="roundRect">
                <a:avLst>
                  <a:gd name="adj" fmla="val 16667"/>
                </a:avLst>
              </a:prstGeom>
              <a:solidFill>
                <a:srgbClr val="1C1C1C"/>
              </a:solidFill>
              <a:ln w="28575">
                <a:solidFill>
                  <a:srgbClr val="1C1C1C"/>
                </a:solidFill>
                <a:round/>
                <a:headEnd/>
                <a:tailEnd/>
              </a:ln>
            </p:spPr>
            <p:txBody>
              <a:bodyPr wrap="none" anchor="ctr"/>
              <a:lstStyle/>
              <a:p>
                <a:pPr defTabSz="914259" fontAlgn="auto">
                  <a:spcBef>
                    <a:spcPts val="0"/>
                  </a:spcBef>
                  <a:spcAft>
                    <a:spcPts val="0"/>
                  </a:spcAft>
                  <a:defRPr/>
                </a:pPr>
                <a:endParaRPr lang="en-US" sz="1700" kern="0" dirty="0" smtClean="0">
                  <a:solidFill>
                    <a:schemeClr val="tx1">
                      <a:lumMod val="85000"/>
                      <a:lumOff val="15000"/>
                    </a:schemeClr>
                  </a:solidFill>
                  <a:latin typeface="Myriad Pro" pitchFamily="34" charset="0"/>
                </a:endParaRPr>
              </a:p>
            </p:txBody>
          </p:sp>
          <p:sp>
            <p:nvSpPr>
              <p:cNvPr id="23" name="AutoShape 34"/>
              <p:cNvSpPr>
                <a:spLocks noChangeArrowheads="1"/>
              </p:cNvSpPr>
              <p:nvPr/>
            </p:nvSpPr>
            <p:spPr bwMode="auto">
              <a:xfrm>
                <a:off x="1428" y="817"/>
                <a:ext cx="327" cy="327"/>
              </a:xfrm>
              <a:prstGeom prst="roundRect">
                <a:avLst>
                  <a:gd name="adj" fmla="val 16667"/>
                </a:avLst>
              </a:prstGeom>
              <a:solidFill>
                <a:srgbClr val="FFFFFF"/>
              </a:solidFill>
              <a:ln w="28575">
                <a:solidFill>
                  <a:srgbClr val="969696"/>
                </a:solidFill>
                <a:round/>
                <a:headEnd/>
                <a:tailEnd/>
              </a:ln>
            </p:spPr>
            <p:txBody>
              <a:bodyPr wrap="none" anchor="ctr"/>
              <a:lstStyle/>
              <a:p>
                <a:pPr defTabSz="914259" fontAlgn="auto">
                  <a:spcBef>
                    <a:spcPts val="0"/>
                  </a:spcBef>
                  <a:spcAft>
                    <a:spcPts val="0"/>
                  </a:spcAft>
                  <a:defRPr/>
                </a:pPr>
                <a:endParaRPr lang="en-US" sz="1700" kern="0" dirty="0" smtClean="0">
                  <a:solidFill>
                    <a:schemeClr val="tx1">
                      <a:lumMod val="85000"/>
                      <a:lumOff val="15000"/>
                    </a:schemeClr>
                  </a:solidFill>
                  <a:latin typeface="Myriad Pro" pitchFamily="34" charset="0"/>
                </a:endParaRPr>
              </a:p>
            </p:txBody>
          </p:sp>
        </p:grpSp>
        <p:pic>
          <p:nvPicPr>
            <p:cNvPr id="604162" name="Picture 2"/>
            <p:cNvPicPr>
              <a:picLocks noChangeAspect="1" noChangeArrowheads="1"/>
            </p:cNvPicPr>
            <p:nvPr/>
          </p:nvPicPr>
          <p:blipFill>
            <a:blip r:embed="rId6" cstate="print"/>
            <a:srcRect/>
            <a:stretch>
              <a:fillRect/>
            </a:stretch>
          </p:blipFill>
          <p:spPr bwMode="auto">
            <a:xfrm>
              <a:off x="6339661" y="2081605"/>
              <a:ext cx="428870" cy="457200"/>
            </a:xfrm>
            <a:prstGeom prst="rect">
              <a:avLst/>
            </a:prstGeom>
            <a:noFill/>
            <a:ln w="9525">
              <a:noFill/>
              <a:miter lim="800000"/>
              <a:headEnd/>
              <a:tailEnd/>
            </a:ln>
          </p:spPr>
        </p:pic>
      </p:grpSp>
      <p:pic>
        <p:nvPicPr>
          <p:cNvPr id="29" name="Picture 28" descr="Chromacircuit.tiff"/>
          <p:cNvPicPr>
            <a:picLocks noChangeAspect="1"/>
          </p:cNvPicPr>
          <p:nvPr/>
        </p:nvPicPr>
        <p:blipFill>
          <a:blip r:embed="rId4" cstate="print"/>
          <a:srcRect l="1490" r="1767" b="2500"/>
          <a:stretch>
            <a:fillRect/>
          </a:stretch>
        </p:blipFill>
        <p:spPr>
          <a:xfrm>
            <a:off x="7462788" y="4565627"/>
            <a:ext cx="1056940" cy="891540"/>
          </a:xfrm>
          <a:prstGeom prst="rect">
            <a:avLst/>
          </a:prstGeom>
        </p:spPr>
      </p:pic>
      <p:sp>
        <p:nvSpPr>
          <p:cNvPr id="31" name="TextBox 30"/>
          <p:cNvSpPr txBox="1"/>
          <p:nvPr/>
        </p:nvSpPr>
        <p:spPr>
          <a:xfrm>
            <a:off x="341798" y="990600"/>
            <a:ext cx="8174579" cy="2554545"/>
          </a:xfrm>
          <a:prstGeom prst="rect">
            <a:avLst/>
          </a:prstGeom>
          <a:noFill/>
        </p:spPr>
        <p:txBody>
          <a:bodyPr wrap="square" rtlCol="0">
            <a:spAutoFit/>
          </a:bodyPr>
          <a:lstStyle/>
          <a:p>
            <a:pPr>
              <a:buClr>
                <a:srgbClr val="FFC000"/>
              </a:buClr>
              <a:buFont typeface="Wingdings" pitchFamily="2" charset="2"/>
              <a:buChar char="§"/>
            </a:pPr>
            <a:r>
              <a:rPr lang="en-US" dirty="0" smtClean="0">
                <a:solidFill>
                  <a:schemeClr val="tx1">
                    <a:lumMod val="85000"/>
                    <a:lumOff val="15000"/>
                  </a:schemeClr>
                </a:solidFill>
              </a:rPr>
              <a:t> </a:t>
            </a:r>
            <a:r>
              <a:rPr lang="en-US" sz="2000" dirty="0" smtClean="0">
                <a:solidFill>
                  <a:schemeClr val="tx1">
                    <a:lumMod val="85000"/>
                    <a:lumOff val="15000"/>
                  </a:schemeClr>
                </a:solidFill>
              </a:rPr>
              <a:t>AIR </a:t>
            </a:r>
            <a:r>
              <a:rPr lang="en-US" sz="2000" u="sng" dirty="0" smtClean="0">
                <a:solidFill>
                  <a:schemeClr val="tx1">
                    <a:lumMod val="85000"/>
                    <a:lumOff val="15000"/>
                  </a:schemeClr>
                </a:solidFill>
              </a:rPr>
              <a:t>Applications</a:t>
            </a:r>
            <a:r>
              <a:rPr lang="en-US" sz="2000" dirty="0" smtClean="0">
                <a:solidFill>
                  <a:schemeClr val="tx1">
                    <a:lumMod val="85000"/>
                    <a:lumOff val="15000"/>
                  </a:schemeClr>
                </a:solidFill>
              </a:rPr>
              <a:t> are packaged up as .APK files</a:t>
            </a:r>
          </a:p>
          <a:p>
            <a:pPr lvl="1">
              <a:buClr>
                <a:srgbClr val="FFC000"/>
              </a:buClr>
              <a:buFont typeface="Wingdings" pitchFamily="2" charset="2"/>
              <a:buChar char="§"/>
            </a:pPr>
            <a:r>
              <a:rPr lang="en-US" sz="2000" dirty="0" smtClean="0">
                <a:solidFill>
                  <a:schemeClr val="tx1">
                    <a:lumMod val="85000"/>
                    <a:lumOff val="15000"/>
                  </a:schemeClr>
                </a:solidFill>
              </a:rPr>
              <a:t> Will be distributed through Android Market and other catalogs</a:t>
            </a:r>
          </a:p>
          <a:p>
            <a:pPr lvl="1">
              <a:buClr>
                <a:srgbClr val="FFC000"/>
              </a:buClr>
              <a:buFont typeface="Wingdings" pitchFamily="2" charset="2"/>
              <a:buChar char="§"/>
            </a:pPr>
            <a:r>
              <a:rPr lang="en-US" sz="2000" dirty="0" smtClean="0">
                <a:solidFill>
                  <a:schemeClr val="tx1">
                    <a:lumMod val="85000"/>
                    <a:lumOff val="15000"/>
                  </a:schemeClr>
                </a:solidFill>
              </a:rPr>
              <a:t> AIR Application upgrade mechanism through Android Market</a:t>
            </a:r>
          </a:p>
          <a:p>
            <a:pPr lvl="1">
              <a:buClr>
                <a:srgbClr val="FFC000"/>
              </a:buClr>
              <a:buFont typeface="Wingdings" pitchFamily="2" charset="2"/>
              <a:buChar char="§"/>
            </a:pPr>
            <a:endParaRPr lang="en-US" sz="2000" dirty="0" smtClean="0">
              <a:solidFill>
                <a:schemeClr val="tx1">
                  <a:lumMod val="85000"/>
                  <a:lumOff val="15000"/>
                </a:schemeClr>
              </a:solidFill>
            </a:endParaRPr>
          </a:p>
          <a:p>
            <a:pPr>
              <a:buClr>
                <a:srgbClr val="FFC000"/>
              </a:buClr>
              <a:buFont typeface="Wingdings" pitchFamily="2" charset="2"/>
              <a:buChar char="§"/>
            </a:pPr>
            <a:r>
              <a:rPr lang="en-US" sz="2000" dirty="0" smtClean="0">
                <a:solidFill>
                  <a:schemeClr val="tx1">
                    <a:lumMod val="85000"/>
                    <a:lumOff val="15000"/>
                  </a:schemeClr>
                </a:solidFill>
              </a:rPr>
              <a:t> AIR </a:t>
            </a:r>
            <a:r>
              <a:rPr lang="en-US" sz="2000" u="sng" dirty="0" smtClean="0">
                <a:solidFill>
                  <a:schemeClr val="tx1">
                    <a:lumMod val="85000"/>
                    <a:lumOff val="15000"/>
                  </a:schemeClr>
                </a:solidFill>
              </a:rPr>
              <a:t>Runtime</a:t>
            </a:r>
            <a:r>
              <a:rPr lang="en-US" sz="2000" dirty="0" smtClean="0">
                <a:solidFill>
                  <a:schemeClr val="tx1">
                    <a:lumMod val="85000"/>
                    <a:lumOff val="15000"/>
                  </a:schemeClr>
                </a:solidFill>
              </a:rPr>
              <a:t> will be distributed in Android Market as Shared Library</a:t>
            </a:r>
          </a:p>
          <a:p>
            <a:pPr lvl="1">
              <a:buClr>
                <a:srgbClr val="FFC000"/>
              </a:buClr>
              <a:buFont typeface="Wingdings" pitchFamily="2" charset="2"/>
              <a:buChar char="§"/>
            </a:pPr>
            <a:r>
              <a:rPr lang="en-US" sz="2000" dirty="0" smtClean="0">
                <a:solidFill>
                  <a:schemeClr val="tx1">
                    <a:lumMod val="85000"/>
                    <a:lumOff val="15000"/>
                  </a:schemeClr>
                </a:solidFill>
              </a:rPr>
              <a:t> Users will have to download the Runtime once for all AIR applications</a:t>
            </a:r>
          </a:p>
          <a:p>
            <a:pPr lvl="1">
              <a:buClr>
                <a:srgbClr val="FFC000"/>
              </a:buClr>
              <a:buFont typeface="Wingdings" pitchFamily="2" charset="2"/>
              <a:buChar char="§"/>
            </a:pPr>
            <a:r>
              <a:rPr lang="en-US" sz="2000" dirty="0" smtClean="0">
                <a:solidFill>
                  <a:schemeClr val="tx1">
                    <a:lumMod val="85000"/>
                    <a:lumOff val="15000"/>
                  </a:schemeClr>
                </a:solidFill>
              </a:rPr>
              <a:t> Upgrade  through the Android Market</a:t>
            </a:r>
            <a:endParaRPr lang="en-US" sz="2000" dirty="0">
              <a:solidFill>
                <a:schemeClr val="tx1">
                  <a:lumMod val="85000"/>
                  <a:lumOff val="15000"/>
                </a:schemeClr>
              </a:solidFill>
            </a:endParaRPr>
          </a:p>
        </p:txBody>
      </p:sp>
      <p:sp>
        <p:nvSpPr>
          <p:cNvPr id="32" name="Rectangle 3"/>
          <p:cNvSpPr>
            <a:spLocks/>
          </p:cNvSpPr>
          <p:nvPr/>
        </p:nvSpPr>
        <p:spPr bwMode="auto">
          <a:xfrm>
            <a:off x="4942092" y="5751612"/>
            <a:ext cx="1737655" cy="307777"/>
          </a:xfrm>
          <a:prstGeom prst="rect">
            <a:avLst/>
          </a:prstGeom>
          <a:noFill/>
          <a:ln w="12700" cap="flat">
            <a:noFill/>
            <a:miter lim="800000"/>
            <a:headEnd type="none" w="med" len="med"/>
            <a:tailEnd type="none" w="med" len="med"/>
          </a:ln>
        </p:spPr>
        <p:txBody>
          <a:bodyPr wrap="none" lIns="0" tIns="0" rIns="0" bIns="0" anchor="ctr">
            <a:spAutoFit/>
          </a:bodyPr>
          <a:lstStyle/>
          <a:p>
            <a:r>
              <a:rPr lang="en-US" sz="2000" dirty="0" smtClean="0">
                <a:solidFill>
                  <a:schemeClr val="tx1">
                    <a:lumMod val="85000"/>
                    <a:lumOff val="15000"/>
                  </a:schemeClr>
                </a:solidFill>
                <a:ea typeface="Adobe Clean" pitchFamily="34" charset="0"/>
                <a:cs typeface="Adobe Clean" pitchFamily="34" charset="0"/>
              </a:rPr>
              <a:t>Android Market</a:t>
            </a:r>
            <a:endParaRPr lang="en-US" sz="2000" dirty="0">
              <a:solidFill>
                <a:schemeClr val="tx1">
                  <a:lumMod val="85000"/>
                  <a:lumOff val="15000"/>
                </a:schemeClr>
              </a:solidFill>
              <a:ea typeface="Adobe Clean" pitchFamily="34" charset="0"/>
              <a:cs typeface="Adobe Clean" pitchFamily="34" charset="0"/>
            </a:endParaRPr>
          </a:p>
        </p:txBody>
      </p:sp>
      <p:pic>
        <p:nvPicPr>
          <p:cNvPr id="33" name="Picture 6"/>
          <p:cNvPicPr>
            <a:picLocks noChangeArrowheads="1"/>
          </p:cNvPicPr>
          <p:nvPr/>
        </p:nvPicPr>
        <p:blipFill>
          <a:blip r:embed="rId3" cstate="print"/>
          <a:srcRect/>
          <a:stretch>
            <a:fillRect/>
          </a:stretch>
        </p:blipFill>
        <p:spPr bwMode="auto">
          <a:xfrm>
            <a:off x="6229781" y="4572001"/>
            <a:ext cx="1009055" cy="723305"/>
          </a:xfrm>
          <a:prstGeom prst="rect">
            <a:avLst/>
          </a:prstGeom>
          <a:noFill/>
          <a:ln w="12700" cap="flat">
            <a:noFill/>
            <a:miter lim="800000"/>
            <a:headEnd/>
            <a:tailEnd/>
          </a:ln>
        </p:spPr>
      </p:pic>
      <p:sp>
        <p:nvSpPr>
          <p:cNvPr id="34" name="Rectangle 3"/>
          <p:cNvSpPr>
            <a:spLocks/>
          </p:cNvSpPr>
          <p:nvPr/>
        </p:nvSpPr>
        <p:spPr bwMode="auto">
          <a:xfrm>
            <a:off x="7201584" y="5751612"/>
            <a:ext cx="1740861" cy="307777"/>
          </a:xfrm>
          <a:prstGeom prst="rect">
            <a:avLst/>
          </a:prstGeom>
          <a:noFill/>
          <a:ln w="12700" cap="flat">
            <a:noFill/>
            <a:miter lim="800000"/>
            <a:headEnd type="none" w="med" len="med"/>
            <a:tailEnd type="none" w="med" len="med"/>
          </a:ln>
        </p:spPr>
        <p:txBody>
          <a:bodyPr wrap="none" lIns="0" tIns="0" rIns="0" bIns="0" anchor="ctr">
            <a:spAutoFit/>
          </a:bodyPr>
          <a:lstStyle/>
          <a:p>
            <a:r>
              <a:rPr lang="en-US" sz="2000" dirty="0" smtClean="0">
                <a:solidFill>
                  <a:schemeClr val="tx1">
                    <a:lumMod val="85000"/>
                    <a:lumOff val="15000"/>
                  </a:schemeClr>
                </a:solidFill>
                <a:ea typeface="Adobe Clean" pitchFamily="34" charset="0"/>
                <a:cs typeface="Adobe Clean" pitchFamily="34" charset="0"/>
              </a:rPr>
              <a:t>Android Device</a:t>
            </a:r>
            <a:endParaRPr lang="en-US" sz="2000" dirty="0">
              <a:solidFill>
                <a:schemeClr val="tx1">
                  <a:lumMod val="85000"/>
                  <a:lumOff val="15000"/>
                </a:schemeClr>
              </a:solidFill>
              <a:ea typeface="Adobe Clean" pitchFamily="34" charset="0"/>
              <a:cs typeface="Adobe Clean"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90178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397"/>
                                        </p:tgtEl>
                                        <p:attrNameLst>
                                          <p:attrName>style.visibility</p:attrName>
                                        </p:attrNameLst>
                                      </p:cBhvr>
                                      <p:to>
                                        <p:strVal val="visible"/>
                                      </p:to>
                                    </p:set>
                                    <p:animEffect transition="in" filter="wipe(left)">
                                      <p:cBhvr>
                                        <p:cTn id="7" dur="500"/>
                                        <p:tgtEl>
                                          <p:spTgt spid="5939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9398"/>
                                        </p:tgtEl>
                                        <p:attrNameLst>
                                          <p:attrName>style.visibility</p:attrName>
                                        </p:attrNameLst>
                                      </p:cBhvr>
                                      <p:to>
                                        <p:strVal val="visible"/>
                                      </p:to>
                                    </p:set>
                                    <p:animEffect transition="in" filter="wipe(left)">
                                      <p:cBhvr>
                                        <p:cTn id="11" dur="500"/>
                                        <p:tgtEl>
                                          <p:spTgt spid="5939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End User Experience for Android Users if AIR is not pre-installed</a:t>
            </a:r>
            <a:endParaRPr lang="en-US" dirty="0"/>
          </a:p>
        </p:txBody>
      </p:sp>
      <p:sp>
        <p:nvSpPr>
          <p:cNvPr id="3" name="Slide Number Placeholder 2"/>
          <p:cNvSpPr>
            <a:spLocks noGrp="1"/>
          </p:cNvSpPr>
          <p:nvPr>
            <p:ph type="sldNum" sz="quarter" idx="4294967295"/>
          </p:nvPr>
        </p:nvSpPr>
        <p:spPr>
          <a:xfrm>
            <a:off x="0" y="6477000"/>
            <a:ext cx="762000" cy="168275"/>
          </a:xfrm>
        </p:spPr>
        <p:txBody>
          <a:bodyPr/>
          <a:lstStyle/>
          <a:p>
            <a:pPr algn="ctr"/>
            <a:fld id="{90156F56-D5AE-4C6F-B826-C69D1BC521BB}" type="slidenum">
              <a:rPr lang="en-US" smtClean="0"/>
              <a:pPr algn="ctr"/>
              <a:t>18</a:t>
            </a:fld>
            <a:endParaRPr lang="en-US" dirty="0"/>
          </a:p>
        </p:txBody>
      </p:sp>
      <p:sp>
        <p:nvSpPr>
          <p:cNvPr id="4" name="Rectangle 11"/>
          <p:cNvSpPr>
            <a:spLocks/>
          </p:cNvSpPr>
          <p:nvPr/>
        </p:nvSpPr>
        <p:spPr bwMode="auto">
          <a:xfrm>
            <a:off x="9002713" y="5180856"/>
            <a:ext cx="46488" cy="76944"/>
          </a:xfrm>
          <a:prstGeom prst="rect">
            <a:avLst/>
          </a:prstGeom>
          <a:noFill/>
          <a:ln w="9525" cap="flat">
            <a:noFill/>
            <a:miter lim="800000"/>
            <a:headEnd type="none" w="med" len="med"/>
            <a:tailEnd type="none" w="med" len="med"/>
          </a:ln>
        </p:spPr>
        <p:txBody>
          <a:bodyPr wrap="none" lIns="0" tIns="0" rIns="0" bIns="0">
            <a:spAutoFit/>
          </a:bodyPr>
          <a:lstStyle/>
          <a:p>
            <a:pPr fontAlgn="base">
              <a:spcBef>
                <a:spcPts val="113"/>
              </a:spcBef>
              <a:spcAft>
                <a:spcPct val="0"/>
              </a:spcAft>
            </a:pPr>
            <a:r>
              <a:rPr lang="en-US" sz="500" smtClean="0">
                <a:solidFill>
                  <a:srgbClr val="FFFFFF"/>
                </a:solidFill>
                <a:latin typeface="Arial" charset="0"/>
                <a:cs typeface="Arial" charset="0"/>
                <a:sym typeface="Arial" charset="0"/>
              </a:rPr>
              <a:t>®</a:t>
            </a:r>
          </a:p>
        </p:txBody>
      </p:sp>
      <p:pic>
        <p:nvPicPr>
          <p:cNvPr id="6" name="Picture 17"/>
          <p:cNvPicPr>
            <a:picLocks noChangeAspect="1" noChangeArrowheads="1"/>
          </p:cNvPicPr>
          <p:nvPr/>
        </p:nvPicPr>
        <p:blipFill>
          <a:blip r:embed="rId2" cstate="print"/>
          <a:srcRect/>
          <a:stretch>
            <a:fillRect/>
          </a:stretch>
        </p:blipFill>
        <p:spPr bwMode="auto">
          <a:xfrm>
            <a:off x="317255" y="1250368"/>
            <a:ext cx="1502892" cy="2642182"/>
          </a:xfrm>
          <a:prstGeom prst="rect">
            <a:avLst/>
          </a:prstGeom>
          <a:noFill/>
          <a:ln w="12700" cap="rnd">
            <a:noFill/>
            <a:round/>
            <a:headEnd/>
            <a:tailEnd/>
          </a:ln>
        </p:spPr>
      </p:pic>
      <p:pic>
        <p:nvPicPr>
          <p:cNvPr id="7" name="Picture 18"/>
          <p:cNvPicPr>
            <a:picLocks noChangeAspect="1" noChangeArrowheads="1"/>
          </p:cNvPicPr>
          <p:nvPr/>
        </p:nvPicPr>
        <p:blipFill>
          <a:blip r:embed="rId3" cstate="print"/>
          <a:srcRect/>
          <a:stretch>
            <a:fillRect/>
          </a:stretch>
        </p:blipFill>
        <p:spPr bwMode="auto">
          <a:xfrm>
            <a:off x="2011818" y="1250368"/>
            <a:ext cx="1502892" cy="2642182"/>
          </a:xfrm>
          <a:prstGeom prst="rect">
            <a:avLst/>
          </a:prstGeom>
          <a:noFill/>
          <a:ln w="12700" cap="rnd">
            <a:noFill/>
            <a:round/>
            <a:headEnd/>
            <a:tailEnd/>
          </a:ln>
        </p:spPr>
      </p:pic>
      <p:pic>
        <p:nvPicPr>
          <p:cNvPr id="8" name="Picture 19"/>
          <p:cNvPicPr>
            <a:picLocks noChangeAspect="1" noChangeArrowheads="1"/>
          </p:cNvPicPr>
          <p:nvPr/>
        </p:nvPicPr>
        <p:blipFill>
          <a:blip r:embed="rId4" cstate="print"/>
          <a:srcRect/>
          <a:stretch>
            <a:fillRect/>
          </a:stretch>
        </p:blipFill>
        <p:spPr bwMode="auto">
          <a:xfrm>
            <a:off x="3796169" y="1250368"/>
            <a:ext cx="1502892" cy="2642182"/>
          </a:xfrm>
          <a:prstGeom prst="rect">
            <a:avLst/>
          </a:prstGeom>
          <a:noFill/>
          <a:ln w="12700" cap="rnd">
            <a:noFill/>
            <a:round/>
            <a:headEnd/>
            <a:tailEnd/>
          </a:ln>
        </p:spPr>
      </p:pic>
      <p:pic>
        <p:nvPicPr>
          <p:cNvPr id="9" name="Picture 20"/>
          <p:cNvPicPr>
            <a:picLocks noChangeAspect="1" noChangeArrowheads="1"/>
          </p:cNvPicPr>
          <p:nvPr/>
        </p:nvPicPr>
        <p:blipFill>
          <a:blip r:embed="rId5" cstate="print"/>
          <a:srcRect/>
          <a:stretch>
            <a:fillRect/>
          </a:stretch>
        </p:blipFill>
        <p:spPr bwMode="auto">
          <a:xfrm>
            <a:off x="5580519" y="1250368"/>
            <a:ext cx="1502892" cy="2642182"/>
          </a:xfrm>
          <a:prstGeom prst="rect">
            <a:avLst/>
          </a:prstGeom>
          <a:noFill/>
          <a:ln w="12700" cap="rnd">
            <a:noFill/>
            <a:round/>
            <a:headEnd/>
            <a:tailEnd/>
          </a:ln>
        </p:spPr>
      </p:pic>
      <p:pic>
        <p:nvPicPr>
          <p:cNvPr id="10" name="Picture 21"/>
          <p:cNvPicPr>
            <a:picLocks noChangeAspect="1" noChangeArrowheads="1"/>
          </p:cNvPicPr>
          <p:nvPr/>
        </p:nvPicPr>
        <p:blipFill>
          <a:blip r:embed="rId6" cstate="print"/>
          <a:srcRect/>
          <a:stretch>
            <a:fillRect/>
          </a:stretch>
        </p:blipFill>
        <p:spPr bwMode="auto">
          <a:xfrm>
            <a:off x="7364868" y="1250368"/>
            <a:ext cx="1502892" cy="2642182"/>
          </a:xfrm>
          <a:prstGeom prst="rect">
            <a:avLst/>
          </a:prstGeom>
          <a:noFill/>
          <a:ln w="12700" cap="rnd">
            <a:noFill/>
            <a:round/>
            <a:headEnd/>
            <a:tailEnd/>
          </a:ln>
        </p:spPr>
      </p:pic>
      <p:sp>
        <p:nvSpPr>
          <p:cNvPr id="11" name="Rectangle 23"/>
          <p:cNvSpPr>
            <a:spLocks/>
          </p:cNvSpPr>
          <p:nvPr/>
        </p:nvSpPr>
        <p:spPr bwMode="auto">
          <a:xfrm>
            <a:off x="348550" y="4222006"/>
            <a:ext cx="1536700" cy="571500"/>
          </a:xfrm>
          <a:prstGeom prst="rect">
            <a:avLst/>
          </a:prstGeom>
          <a:noFill/>
          <a:ln w="6350" cap="flat">
            <a:noFill/>
            <a:round/>
            <a:headEnd type="none" w="med" len="med"/>
            <a:tailEnd type="none" w="med" len="med"/>
          </a:ln>
        </p:spPr>
        <p:txBody>
          <a:bodyPr lIns="0" tIns="0" rIns="0" bIns="0" anchor="ctr"/>
          <a:lstStyle/>
          <a:p>
            <a:pPr algn="ctr" fontAlgn="base">
              <a:lnSpc>
                <a:spcPct val="90000"/>
              </a:lnSpc>
              <a:spcBef>
                <a:spcPct val="0"/>
              </a:spcBef>
              <a:spcAft>
                <a:spcPct val="0"/>
              </a:spcAft>
            </a:pPr>
            <a:r>
              <a:rPr lang="en-US" sz="1600" b="1" smtClean="0">
                <a:solidFill>
                  <a:srgbClr val="000000"/>
                </a:solidFill>
                <a:latin typeface="Arial" charset="0"/>
                <a:cs typeface="Arial" charset="0"/>
                <a:sym typeface="Arial" charset="0"/>
              </a:rPr>
              <a:t>First time AIR app launches, user prompted to download shared library</a:t>
            </a:r>
          </a:p>
        </p:txBody>
      </p:sp>
      <p:sp>
        <p:nvSpPr>
          <p:cNvPr id="12" name="Rectangle 24"/>
          <p:cNvSpPr>
            <a:spLocks/>
          </p:cNvSpPr>
          <p:nvPr/>
        </p:nvSpPr>
        <p:spPr bwMode="auto">
          <a:xfrm>
            <a:off x="2032001" y="4214069"/>
            <a:ext cx="1549400" cy="431800"/>
          </a:xfrm>
          <a:prstGeom prst="rect">
            <a:avLst/>
          </a:prstGeom>
          <a:noFill/>
          <a:ln w="6350" cap="flat">
            <a:noFill/>
            <a:round/>
            <a:headEnd type="none" w="med" len="med"/>
            <a:tailEnd type="none" w="med" len="med"/>
          </a:ln>
        </p:spPr>
        <p:txBody>
          <a:bodyPr lIns="0" tIns="0" rIns="0" bIns="0" anchor="ctr"/>
          <a:lstStyle/>
          <a:p>
            <a:pPr algn="ctr" fontAlgn="base">
              <a:lnSpc>
                <a:spcPct val="90000"/>
              </a:lnSpc>
              <a:spcBef>
                <a:spcPct val="0"/>
              </a:spcBef>
              <a:spcAft>
                <a:spcPct val="0"/>
              </a:spcAft>
            </a:pPr>
            <a:r>
              <a:rPr lang="en-US" sz="1600" b="1" smtClean="0">
                <a:solidFill>
                  <a:srgbClr val="000000"/>
                </a:solidFill>
                <a:latin typeface="Arial" charset="0"/>
                <a:cs typeface="Arial" charset="0"/>
                <a:sym typeface="Arial" charset="0"/>
              </a:rPr>
              <a:t>Android Market client directs user to AIR Runtime</a:t>
            </a:r>
          </a:p>
        </p:txBody>
      </p:sp>
      <p:sp>
        <p:nvSpPr>
          <p:cNvPr id="13" name="Rectangle 25"/>
          <p:cNvSpPr>
            <a:spLocks/>
          </p:cNvSpPr>
          <p:nvPr/>
        </p:nvSpPr>
        <p:spPr bwMode="auto">
          <a:xfrm>
            <a:off x="3765551" y="4214069"/>
            <a:ext cx="1549400" cy="431800"/>
          </a:xfrm>
          <a:prstGeom prst="rect">
            <a:avLst/>
          </a:prstGeom>
          <a:noFill/>
          <a:ln w="6350" cap="flat">
            <a:noFill/>
            <a:round/>
            <a:headEnd type="none" w="med" len="med"/>
            <a:tailEnd type="none" w="med" len="med"/>
          </a:ln>
        </p:spPr>
        <p:txBody>
          <a:bodyPr lIns="0" tIns="0" rIns="0" bIns="0" anchor="ctr"/>
          <a:lstStyle/>
          <a:p>
            <a:pPr algn="ctr" fontAlgn="base">
              <a:lnSpc>
                <a:spcPct val="90000"/>
              </a:lnSpc>
              <a:spcBef>
                <a:spcPct val="0"/>
              </a:spcBef>
              <a:spcAft>
                <a:spcPct val="0"/>
              </a:spcAft>
            </a:pPr>
            <a:r>
              <a:rPr lang="en-US" sz="1600" b="1" smtClean="0">
                <a:solidFill>
                  <a:srgbClr val="000000"/>
                </a:solidFill>
                <a:latin typeface="Arial" charset="0"/>
                <a:cs typeface="Arial" charset="0"/>
                <a:sym typeface="Arial" charset="0"/>
              </a:rPr>
              <a:t>User is given information on AIR Runtime</a:t>
            </a:r>
          </a:p>
        </p:txBody>
      </p:sp>
      <p:sp>
        <p:nvSpPr>
          <p:cNvPr id="14" name="Rectangle 26"/>
          <p:cNvSpPr>
            <a:spLocks/>
          </p:cNvSpPr>
          <p:nvPr/>
        </p:nvSpPr>
        <p:spPr bwMode="auto">
          <a:xfrm>
            <a:off x="5592763" y="4206131"/>
            <a:ext cx="1549400" cy="292100"/>
          </a:xfrm>
          <a:prstGeom prst="rect">
            <a:avLst/>
          </a:prstGeom>
          <a:noFill/>
          <a:ln w="6350" cap="flat">
            <a:noFill/>
            <a:round/>
            <a:headEnd type="none" w="med" len="med"/>
            <a:tailEnd type="none" w="med" len="med"/>
          </a:ln>
        </p:spPr>
        <p:txBody>
          <a:bodyPr lIns="0" tIns="0" rIns="0" bIns="0" anchor="ctr"/>
          <a:lstStyle/>
          <a:p>
            <a:pPr algn="ctr" fontAlgn="base">
              <a:lnSpc>
                <a:spcPct val="90000"/>
              </a:lnSpc>
              <a:spcBef>
                <a:spcPct val="0"/>
              </a:spcBef>
              <a:spcAft>
                <a:spcPct val="0"/>
              </a:spcAft>
            </a:pPr>
            <a:r>
              <a:rPr lang="en-US" sz="1600" b="1" smtClean="0">
                <a:solidFill>
                  <a:srgbClr val="000000"/>
                </a:solidFill>
                <a:latin typeface="Arial" charset="0"/>
                <a:cs typeface="Arial" charset="0"/>
                <a:sym typeface="Arial" charset="0"/>
              </a:rPr>
              <a:t>User confirms APIs used by AIR Runtime</a:t>
            </a:r>
          </a:p>
        </p:txBody>
      </p:sp>
      <p:sp>
        <p:nvSpPr>
          <p:cNvPr id="15" name="Rectangle 27"/>
          <p:cNvSpPr>
            <a:spLocks/>
          </p:cNvSpPr>
          <p:nvPr/>
        </p:nvSpPr>
        <p:spPr bwMode="auto">
          <a:xfrm>
            <a:off x="7346950" y="4206131"/>
            <a:ext cx="1549400" cy="292100"/>
          </a:xfrm>
          <a:prstGeom prst="rect">
            <a:avLst/>
          </a:prstGeom>
          <a:noFill/>
          <a:ln w="6350" cap="flat">
            <a:noFill/>
            <a:round/>
            <a:headEnd type="none" w="med" len="med"/>
            <a:tailEnd type="none" w="med" len="med"/>
          </a:ln>
        </p:spPr>
        <p:txBody>
          <a:bodyPr lIns="0" tIns="0" rIns="0" bIns="0" anchor="ctr"/>
          <a:lstStyle/>
          <a:p>
            <a:pPr algn="ctr" fontAlgn="base">
              <a:lnSpc>
                <a:spcPct val="90000"/>
              </a:lnSpc>
              <a:spcBef>
                <a:spcPct val="0"/>
              </a:spcBef>
              <a:spcAft>
                <a:spcPct val="0"/>
              </a:spcAft>
            </a:pPr>
            <a:r>
              <a:rPr lang="en-US" sz="1600" b="1" smtClean="0">
                <a:solidFill>
                  <a:srgbClr val="000000"/>
                </a:solidFill>
                <a:latin typeface="Arial" charset="0"/>
                <a:cs typeface="Arial" charset="0"/>
                <a:sym typeface="Arial" charset="0"/>
              </a:rPr>
              <a:t>AIR Runtime is installed</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0547604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txBox="1">
            <a:spLocks/>
          </p:cNvSpPr>
          <p:nvPr/>
        </p:nvSpPr>
        <p:spPr>
          <a:xfrm>
            <a:off x="228600" y="990600"/>
            <a:ext cx="8686800" cy="5181600"/>
          </a:xfrm>
          <a:prstGeom prst="rect">
            <a:avLst/>
          </a:prstGeom>
        </p:spPr>
        <p:txBody>
          <a:bodyPr vert="horz" lIns="91440" tIns="45720" rIns="91440" bIns="45720" rtlCol="0">
            <a:normAutofit/>
          </a:bodyPr>
          <a:lstStyle/>
          <a:p>
            <a:pPr marL="231775" marR="0" lvl="0" indent="-231775" algn="l" defTabSz="914400" rtl="0" eaLnBrk="1" fontAlgn="auto" latinLnBrk="0" hangingPunct="1">
              <a:lnSpc>
                <a:spcPct val="100000"/>
              </a:lnSpc>
              <a:spcBef>
                <a:spcPts val="1200"/>
              </a:spcBef>
              <a:spcAft>
                <a:spcPts val="0"/>
              </a:spcAft>
              <a:buClr>
                <a:schemeClr val="accent4"/>
              </a:buClr>
              <a:buSzPct val="70000"/>
              <a:buFont typeface="Wingdings" pitchFamily="2" charset="2"/>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Develop in Flash Builder 4.01 and release as *.AIR files</a:t>
            </a:r>
          </a:p>
          <a:p>
            <a:pPr marL="231775" marR="0" lvl="0" indent="-231775" algn="l" defTabSz="914400" rtl="0" eaLnBrk="1" fontAlgn="auto" latinLnBrk="0" hangingPunct="1">
              <a:lnSpc>
                <a:spcPct val="100000"/>
              </a:lnSpc>
              <a:spcBef>
                <a:spcPts val="1200"/>
              </a:spcBef>
              <a:spcAft>
                <a:spcPts val="0"/>
              </a:spcAft>
              <a:buClr>
                <a:schemeClr val="accent4"/>
              </a:buClr>
              <a:buSzPct val="70000"/>
              <a:buFont typeface="Wingdings" pitchFamily="2" charset="2"/>
              <a:buChar char="§"/>
              <a:tabLst/>
              <a:defRPr/>
            </a:pPr>
            <a:r>
              <a:rPr kumimoji="0" lang="en-US" sz="2000" b="1" i="0" u="none" strike="noStrike" kern="1200" cap="none" spc="0" normalizeH="0" baseline="0" noProof="0" dirty="0" smtClean="0">
                <a:ln>
                  <a:noFill/>
                </a:ln>
                <a:solidFill>
                  <a:srgbClr val="FF0000"/>
                </a:solidFill>
                <a:effectLst/>
                <a:uLnTx/>
                <a:uFillTx/>
                <a:latin typeface="+mn-lt"/>
                <a:ea typeface="+mn-ea"/>
                <a:cs typeface="+mn-cs"/>
              </a:rPr>
              <a:t>Develop in Flash Builder 4.01 and cross compile</a:t>
            </a:r>
          </a:p>
          <a:p>
            <a:pPr marL="231775" marR="0" lvl="0" indent="-231775" algn="l" defTabSz="914400" rtl="0" eaLnBrk="1" fontAlgn="auto" latinLnBrk="0" hangingPunct="1">
              <a:lnSpc>
                <a:spcPct val="100000"/>
              </a:lnSpc>
              <a:spcBef>
                <a:spcPts val="1200"/>
              </a:spcBef>
              <a:spcAft>
                <a:spcPts val="0"/>
              </a:spcAft>
              <a:buClr>
                <a:schemeClr val="accent4"/>
              </a:buClr>
              <a:buSzPct val="70000"/>
              <a:buFont typeface="Wingdings" pitchFamily="2" charset="2"/>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Develop in Flash Builder 4.5</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Here comes the overload!</a:t>
            </a:r>
            <a:endParaRPr lang="en-US" dirty="0"/>
          </a:p>
        </p:txBody>
      </p:sp>
      <p:pic>
        <p:nvPicPr>
          <p:cNvPr id="4" name="Content Placeholder 3" descr="photo76p.jpg"/>
          <p:cNvPicPr>
            <a:picLocks noGrp="1" noChangeAspect="1"/>
          </p:cNvPicPr>
          <p:nvPr>
            <p:ph idx="1"/>
          </p:nvPr>
        </p:nvPicPr>
        <p:blipFill>
          <a:blip r:embed="rId2"/>
          <a:srcRect l="-10112" r="-10112"/>
          <a:stretch>
            <a:fillRect/>
          </a:stretch>
        </p:blipFill>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Deployment</a:t>
            </a:r>
            <a:endParaRPr lang="en-US" dirty="0"/>
          </a:p>
        </p:txBody>
      </p:sp>
      <p:sp>
        <p:nvSpPr>
          <p:cNvPr id="3" name="Content Placeholder 2"/>
          <p:cNvSpPr>
            <a:spLocks noGrp="1"/>
          </p:cNvSpPr>
          <p:nvPr>
            <p:ph idx="1"/>
          </p:nvPr>
        </p:nvSpPr>
        <p:spPr/>
        <p:txBody>
          <a:bodyPr/>
          <a:lstStyle/>
          <a:p>
            <a:r>
              <a:rPr lang="en-US" dirty="0" smtClean="0"/>
              <a:t>ADT is the AIR packager (</a:t>
            </a:r>
            <a:r>
              <a:rPr lang="en-US" dirty="0" err="1" smtClean="0"/>
              <a:t>apk</a:t>
            </a:r>
            <a:r>
              <a:rPr lang="en-US" dirty="0" smtClean="0"/>
              <a:t> target only available in AIR 2.5):</a:t>
            </a:r>
          </a:p>
          <a:p>
            <a:pPr marL="0" indent="0">
              <a:buNone/>
            </a:pPr>
            <a:r>
              <a:rPr lang="en-US" sz="1800" dirty="0" err="1" smtClean="0"/>
              <a:t>adt</a:t>
            </a:r>
            <a:r>
              <a:rPr lang="en-US" sz="1800" dirty="0" smtClean="0"/>
              <a:t> </a:t>
            </a:r>
            <a:r>
              <a:rPr lang="en-US" sz="1800" dirty="0"/>
              <a:t>-package -target </a:t>
            </a:r>
            <a:r>
              <a:rPr lang="en-US" sz="1800" dirty="0" err="1"/>
              <a:t>apk</a:t>
            </a:r>
            <a:r>
              <a:rPr lang="en-US" sz="1800" dirty="0"/>
              <a:t> -</a:t>
            </a:r>
            <a:r>
              <a:rPr lang="en-US" sz="1800" dirty="0" err="1"/>
              <a:t>storetype</a:t>
            </a:r>
            <a:r>
              <a:rPr lang="en-US" sz="1800" dirty="0"/>
              <a:t> pkcs12 -</a:t>
            </a:r>
            <a:r>
              <a:rPr lang="en-US" sz="1800" dirty="0" err="1"/>
              <a:t>keystore</a:t>
            </a:r>
            <a:r>
              <a:rPr lang="en-US" sz="1800" dirty="0"/>
              <a:t> </a:t>
            </a:r>
            <a:r>
              <a:rPr lang="en-US" sz="1800" dirty="0" smtClean="0"/>
              <a:t>a.p12 </a:t>
            </a:r>
            <a:r>
              <a:rPr lang="en-US" sz="1800" dirty="0" err="1" smtClean="0"/>
              <a:t>a.apk</a:t>
            </a:r>
            <a:r>
              <a:rPr lang="en-US" sz="1800" dirty="0" smtClean="0"/>
              <a:t> a-app.xml a.swf</a:t>
            </a:r>
          </a:p>
          <a:p>
            <a:r>
              <a:rPr lang="en-US" dirty="0" smtClean="0"/>
              <a:t>ADB is the Android SDK </a:t>
            </a:r>
            <a:r>
              <a:rPr lang="en-US" dirty="0" err="1" smtClean="0"/>
              <a:t>deployer</a:t>
            </a:r>
            <a:endParaRPr lang="en-US" dirty="0" smtClean="0"/>
          </a:p>
          <a:p>
            <a:pPr marL="0" indent="0">
              <a:buNone/>
            </a:pPr>
            <a:r>
              <a:rPr lang="en-US" sz="1800" dirty="0" err="1" smtClean="0"/>
              <a:t>adb</a:t>
            </a:r>
            <a:r>
              <a:rPr lang="en-US" sz="1800" dirty="0" smtClean="0"/>
              <a:t> </a:t>
            </a:r>
            <a:r>
              <a:rPr lang="en-US" sz="1800" dirty="0"/>
              <a:t>install -r </a:t>
            </a:r>
            <a:r>
              <a:rPr lang="en-US" sz="1800" dirty="0" err="1" smtClean="0"/>
              <a:t>a.apk</a:t>
            </a:r>
            <a:endParaRPr lang="en-US" sz="1800" dirty="0" smtClean="0"/>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20</a:t>
            </a:fld>
            <a:endParaRPr lang="en-US" dirty="0"/>
          </a:p>
        </p:txBody>
      </p:sp>
      <p:sp>
        <p:nvSpPr>
          <p:cNvPr id="5" name="TextBox 4"/>
          <p:cNvSpPr txBox="1"/>
          <p:nvPr/>
        </p:nvSpPr>
        <p:spPr>
          <a:xfrm>
            <a:off x="3050169" y="3487560"/>
            <a:ext cx="877163" cy="369332"/>
          </a:xfrm>
          <a:prstGeom prst="rect">
            <a:avLst/>
          </a:prstGeom>
          <a:noFill/>
        </p:spPr>
        <p:txBody>
          <a:bodyPr wrap="none" rtlCol="0">
            <a:spAutoFit/>
          </a:bodyPr>
          <a:lstStyle/>
          <a:p>
            <a:r>
              <a:rPr lang="en-US" dirty="0" smtClean="0"/>
              <a:t>DEMO</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3503406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txBox="1">
            <a:spLocks/>
          </p:cNvSpPr>
          <p:nvPr/>
        </p:nvSpPr>
        <p:spPr>
          <a:xfrm>
            <a:off x="228600" y="990600"/>
            <a:ext cx="8686800" cy="5181600"/>
          </a:xfrm>
          <a:prstGeom prst="rect">
            <a:avLst/>
          </a:prstGeom>
        </p:spPr>
        <p:txBody>
          <a:bodyPr vert="horz" lIns="91440" tIns="45720" rIns="91440" bIns="45720" rtlCol="0">
            <a:normAutofit/>
          </a:bodyPr>
          <a:lstStyle/>
          <a:p>
            <a:pPr marL="231775" marR="0" lvl="0" indent="-231775" algn="l" defTabSz="914400" rtl="0" eaLnBrk="1" fontAlgn="auto" latinLnBrk="0" hangingPunct="1">
              <a:lnSpc>
                <a:spcPct val="100000"/>
              </a:lnSpc>
              <a:spcBef>
                <a:spcPts val="1200"/>
              </a:spcBef>
              <a:spcAft>
                <a:spcPts val="0"/>
              </a:spcAft>
              <a:buClr>
                <a:schemeClr val="accent4"/>
              </a:buClr>
              <a:buSzPct val="70000"/>
              <a:buFont typeface="Wingdings" pitchFamily="2" charset="2"/>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Develop in Flash Builder 4.01 and release as *.AIR files</a:t>
            </a:r>
          </a:p>
          <a:p>
            <a:pPr marL="231775" marR="0" lvl="0" indent="-231775" algn="l" defTabSz="914400" rtl="0" eaLnBrk="1" fontAlgn="auto" latinLnBrk="0" hangingPunct="1">
              <a:lnSpc>
                <a:spcPct val="100000"/>
              </a:lnSpc>
              <a:spcBef>
                <a:spcPts val="1200"/>
              </a:spcBef>
              <a:spcAft>
                <a:spcPts val="0"/>
              </a:spcAft>
              <a:buClr>
                <a:schemeClr val="accent4"/>
              </a:buClr>
              <a:buSzPct val="70000"/>
              <a:buFont typeface="Wingdings" pitchFamily="2" charset="2"/>
              <a:buChar char="§"/>
              <a:tabLst/>
              <a:defRPr/>
            </a:pPr>
            <a:r>
              <a:rPr kumimoji="0" lang="en-US" sz="2000" i="0" u="none" strike="noStrike" kern="1200" cap="none" spc="0" normalizeH="0" baseline="0" noProof="0" dirty="0" smtClean="0">
                <a:ln>
                  <a:noFill/>
                </a:ln>
                <a:effectLst/>
                <a:uLnTx/>
                <a:uFillTx/>
                <a:latin typeface="+mn-lt"/>
                <a:ea typeface="+mn-ea"/>
                <a:cs typeface="+mn-cs"/>
              </a:rPr>
              <a:t>Develop in Flash Builder 4.01 and cross compile</a:t>
            </a:r>
          </a:p>
          <a:p>
            <a:pPr marL="231775" marR="0" lvl="0" indent="-231775" algn="l" defTabSz="914400" rtl="0" eaLnBrk="1" fontAlgn="auto" latinLnBrk="0" hangingPunct="1">
              <a:lnSpc>
                <a:spcPct val="100000"/>
              </a:lnSpc>
              <a:spcBef>
                <a:spcPts val="1200"/>
              </a:spcBef>
              <a:spcAft>
                <a:spcPts val="0"/>
              </a:spcAft>
              <a:buClr>
                <a:schemeClr val="accent4"/>
              </a:buClr>
              <a:buSzPct val="70000"/>
              <a:buFont typeface="Wingdings" pitchFamily="2" charset="2"/>
              <a:buChar char="§"/>
              <a:tabLst/>
              <a:defRPr/>
            </a:pPr>
            <a:r>
              <a:rPr kumimoji="0" lang="en-US" sz="2000" b="1" i="0" u="none" strike="noStrike" kern="1200" cap="none" spc="0" normalizeH="0" baseline="0" noProof="0" dirty="0" smtClean="0">
                <a:ln>
                  <a:noFill/>
                </a:ln>
                <a:solidFill>
                  <a:srgbClr val="FF0000"/>
                </a:solidFill>
                <a:effectLst/>
                <a:uLnTx/>
                <a:uFillTx/>
                <a:latin typeface="+mn-lt"/>
                <a:ea typeface="+mn-ea"/>
                <a:cs typeface="+mn-cs"/>
              </a:rPr>
              <a:t>Develop in Flash Builder 4.5</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Mobile Flex Components</a:t>
            </a:r>
            <a:endParaRPr lang="en-US" dirty="0"/>
          </a:p>
        </p:txBody>
      </p:sp>
      <p:sp>
        <p:nvSpPr>
          <p:cNvPr id="3" name="Content Placeholder 2"/>
          <p:cNvSpPr>
            <a:spLocks noGrp="1"/>
          </p:cNvSpPr>
          <p:nvPr>
            <p:ph idx="1"/>
          </p:nvPr>
        </p:nvSpPr>
        <p:spPr/>
        <p:txBody>
          <a:bodyPr/>
          <a:lstStyle/>
          <a:p>
            <a:r>
              <a:rPr lang="en-US" dirty="0" err="1" smtClean="0"/>
              <a:t>MobileApplication</a:t>
            </a:r>
            <a:r>
              <a:rPr lang="en-US" dirty="0" smtClean="0"/>
              <a:t> - Main mobile class</a:t>
            </a:r>
          </a:p>
          <a:p>
            <a:r>
              <a:rPr lang="en-US" dirty="0" err="1" smtClean="0"/>
              <a:t>ActionBar</a:t>
            </a:r>
            <a:r>
              <a:rPr lang="en-US" dirty="0" smtClean="0"/>
              <a:t> - Header for title and navigation</a:t>
            </a:r>
          </a:p>
          <a:p>
            <a:r>
              <a:rPr lang="en-US" dirty="0" smtClean="0"/>
              <a:t>View - Title, </a:t>
            </a:r>
            <a:r>
              <a:rPr lang="en-US" dirty="0" err="1" smtClean="0"/>
              <a:t>viewActivate</a:t>
            </a:r>
            <a:r>
              <a:rPr lang="en-US" dirty="0"/>
              <a:t> </a:t>
            </a:r>
            <a:r>
              <a:rPr lang="en-US" dirty="0" smtClean="0"/>
              <a:t>Event, </a:t>
            </a:r>
            <a:r>
              <a:rPr lang="en-US" dirty="0" err="1" smtClean="0"/>
              <a:t>viewDeactivate</a:t>
            </a:r>
            <a:r>
              <a:rPr lang="en-US" dirty="0" smtClean="0"/>
              <a:t> Event</a:t>
            </a:r>
          </a:p>
          <a:p>
            <a:r>
              <a:rPr lang="en-US" dirty="0" err="1" smtClean="0"/>
              <a:t>ViewNavigator</a:t>
            </a:r>
            <a:r>
              <a:rPr lang="en-US" dirty="0"/>
              <a:t> </a:t>
            </a:r>
            <a:r>
              <a:rPr lang="en-US" dirty="0" smtClean="0"/>
              <a:t>- Stack of Views with animated transitions</a:t>
            </a:r>
          </a:p>
          <a:p>
            <a:pPr lvl="1"/>
            <a:r>
              <a:rPr lang="en-US" dirty="0" err="1" smtClean="0"/>
              <a:t>pushView</a:t>
            </a:r>
            <a:r>
              <a:rPr lang="en-US" dirty="0" smtClean="0"/>
              <a:t>(</a:t>
            </a:r>
            <a:r>
              <a:rPr lang="en-US" dirty="0" err="1" smtClean="0"/>
              <a:t>ViewClass</a:t>
            </a:r>
            <a:r>
              <a:rPr lang="en-US" dirty="0" smtClean="0"/>
              <a:t>, data); </a:t>
            </a:r>
            <a:r>
              <a:rPr lang="en-US" dirty="0" err="1" smtClean="0"/>
              <a:t>popView</a:t>
            </a:r>
            <a:r>
              <a:rPr lang="en-US" dirty="0" smtClean="0"/>
              <a:t>();</a:t>
            </a:r>
          </a:p>
          <a:p>
            <a:r>
              <a:rPr lang="en-US" dirty="0" smtClean="0"/>
              <a:t>Mobile Skins</a:t>
            </a:r>
          </a:p>
          <a:p>
            <a:pPr lvl="1"/>
            <a:r>
              <a:rPr lang="en-US" dirty="0" smtClean="0"/>
              <a:t>Form Skins:</a:t>
            </a:r>
          </a:p>
          <a:p>
            <a:pPr marL="231775" lvl="1" indent="0">
              <a:buNone/>
            </a:pPr>
            <a:r>
              <a:rPr lang="en-US" dirty="0" smtClean="0"/>
              <a:t>&lt;</a:t>
            </a:r>
            <a:r>
              <a:rPr lang="en-US" dirty="0" err="1" smtClean="0"/>
              <a:t>s:FormItem</a:t>
            </a:r>
            <a:r>
              <a:rPr lang="en-US" dirty="0" smtClean="0"/>
              <a:t> </a:t>
            </a:r>
            <a:r>
              <a:rPr lang="en-US" dirty="0"/>
              <a:t>label</a:t>
            </a:r>
            <a:r>
              <a:rPr lang="en-US" dirty="0" smtClean="0"/>
              <a:t>="Foo" </a:t>
            </a:r>
            <a:r>
              <a:rPr lang="en-US" dirty="0" err="1" smtClean="0"/>
              <a:t>skinClass</a:t>
            </a:r>
            <a:r>
              <a:rPr lang="en-US" dirty="0"/>
              <a:t>="</a:t>
            </a:r>
            <a:r>
              <a:rPr lang="en-US" dirty="0" err="1"/>
              <a:t>spark.skins.spark.StackedFormItemSkin</a:t>
            </a:r>
            <a:r>
              <a:rPr lang="en-US" dirty="0" smtClean="0"/>
              <a:t>"&gt;</a:t>
            </a:r>
          </a:p>
          <a:p>
            <a:r>
              <a:rPr lang="en-US" dirty="0" smtClean="0"/>
              <a:t>Touch support in </a:t>
            </a:r>
            <a:r>
              <a:rPr lang="en-US" dirty="0" err="1" smtClean="0"/>
              <a:t>Scroller</a:t>
            </a:r>
            <a:r>
              <a:rPr lang="en-US" dirty="0" smtClean="0"/>
              <a:t> (List, </a:t>
            </a:r>
            <a:r>
              <a:rPr lang="en-US" dirty="0" err="1" smtClean="0"/>
              <a:t>etc</a:t>
            </a:r>
            <a:r>
              <a:rPr lang="en-US" dirty="0" smtClean="0"/>
              <a: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6287846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Basic Anatomy of a Flash Builder 4.5 mobile app</a:t>
            </a:r>
            <a:endParaRPr lang="en-US" dirty="0"/>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23</a:t>
            </a:fld>
            <a:endParaRPr lang="en-US" dirty="0"/>
          </a:p>
        </p:txBody>
      </p:sp>
      <p:pic>
        <p:nvPicPr>
          <p:cNvPr id="5" name="Picture 4"/>
          <p:cNvPicPr>
            <a:picLocks noChangeAspect="1"/>
          </p:cNvPicPr>
          <p:nvPr/>
        </p:nvPicPr>
        <p:blipFill>
          <a:blip r:embed="rId2"/>
          <a:srcRect b="34681"/>
          <a:stretch>
            <a:fillRect/>
          </a:stretch>
        </p:blipFill>
        <p:spPr>
          <a:xfrm>
            <a:off x="626987" y="1094308"/>
            <a:ext cx="5737625" cy="5120279"/>
          </a:xfrm>
          <a:prstGeom prst="rect">
            <a:avLst/>
          </a:prstGeom>
        </p:spPr>
      </p:pic>
      <p:grpSp>
        <p:nvGrpSpPr>
          <p:cNvPr id="10" name="Group 9"/>
          <p:cNvGrpSpPr/>
          <p:nvPr/>
        </p:nvGrpSpPr>
        <p:grpSpPr>
          <a:xfrm>
            <a:off x="648559" y="2148086"/>
            <a:ext cx="8099047" cy="4066502"/>
            <a:chOff x="648559" y="2148086"/>
            <a:chExt cx="8099047" cy="4066502"/>
          </a:xfrm>
        </p:grpSpPr>
        <p:sp>
          <p:nvSpPr>
            <p:cNvPr id="6" name="Rectangle 5"/>
            <p:cNvSpPr/>
            <p:nvPr/>
          </p:nvSpPr>
          <p:spPr>
            <a:xfrm>
              <a:off x="648559" y="2148086"/>
              <a:ext cx="5701910" cy="4066502"/>
            </a:xfrm>
            <a:prstGeom prst="rect">
              <a:avLst/>
            </a:prstGeom>
            <a:noFill/>
            <a:ln w="5715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rot="10800000" flipV="1">
              <a:off x="6377493" y="3174843"/>
              <a:ext cx="932303" cy="22966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485447" y="3066764"/>
              <a:ext cx="1262159" cy="646331"/>
            </a:xfrm>
            <a:prstGeom prst="rect">
              <a:avLst/>
            </a:prstGeom>
            <a:noFill/>
          </p:spPr>
          <p:txBody>
            <a:bodyPr wrap="none" rtlCol="0">
              <a:spAutoFit/>
            </a:bodyPr>
            <a:lstStyle/>
            <a:p>
              <a:r>
                <a:rPr lang="en-US" b="1" dirty="0" smtClean="0">
                  <a:solidFill>
                    <a:srgbClr val="FF0000"/>
                  </a:solidFill>
                </a:rPr>
                <a:t>View</a:t>
              </a:r>
            </a:p>
            <a:p>
              <a:r>
                <a:rPr lang="en-US" b="1" dirty="0" smtClean="0">
                  <a:solidFill>
                    <a:srgbClr val="FF0000"/>
                  </a:solidFill>
                </a:rPr>
                <a:t>Navigator</a:t>
              </a:r>
              <a:endParaRPr lang="en-US" b="1" dirty="0">
                <a:solidFill>
                  <a:srgbClr val="FF0000"/>
                </a:solidFil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Flash Builder 4.5 Project Anatomy</a:t>
            </a:r>
            <a:endParaRPr lang="en-US" dirty="0"/>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24</a:t>
            </a:fld>
            <a:endParaRPr lang="en-US" dirty="0"/>
          </a:p>
        </p:txBody>
      </p:sp>
      <p:pic>
        <p:nvPicPr>
          <p:cNvPr id="9" name="Picture 8" descr="Picture 116.png"/>
          <p:cNvPicPr>
            <a:picLocks noChangeAspect="1"/>
          </p:cNvPicPr>
          <p:nvPr/>
        </p:nvPicPr>
        <p:blipFill>
          <a:blip r:embed="rId2"/>
          <a:stretch>
            <a:fillRect/>
          </a:stretch>
        </p:blipFill>
        <p:spPr>
          <a:xfrm>
            <a:off x="2708200" y="1081247"/>
            <a:ext cx="3250794" cy="4787301"/>
          </a:xfrm>
          <a:prstGeom prst="rect">
            <a:avLst/>
          </a:prstGeom>
        </p:spPr>
      </p:pic>
      <p:cxnSp>
        <p:nvCxnSpPr>
          <p:cNvPr id="8" name="Straight Arrow Connector 7"/>
          <p:cNvCxnSpPr/>
          <p:nvPr/>
        </p:nvCxnSpPr>
        <p:spPr>
          <a:xfrm>
            <a:off x="2585795" y="1759442"/>
            <a:ext cx="841532" cy="30599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933333" y="826173"/>
            <a:ext cx="1787299" cy="307777"/>
            <a:chOff x="933333" y="826173"/>
            <a:chExt cx="1787299" cy="307777"/>
          </a:xfrm>
        </p:grpSpPr>
        <p:cxnSp>
          <p:nvCxnSpPr>
            <p:cNvPr id="7" name="Straight Arrow Connector 6"/>
            <p:cNvCxnSpPr/>
            <p:nvPr/>
          </p:nvCxnSpPr>
          <p:spPr>
            <a:xfrm>
              <a:off x="2172680" y="1009767"/>
              <a:ext cx="547952" cy="123178"/>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933333" y="826173"/>
              <a:ext cx="1302209" cy="307777"/>
            </a:xfrm>
            <a:prstGeom prst="rect">
              <a:avLst/>
            </a:prstGeom>
            <a:noFill/>
          </p:spPr>
          <p:txBody>
            <a:bodyPr wrap="none" rtlCol="0">
              <a:spAutoFit/>
            </a:bodyPr>
            <a:lstStyle/>
            <a:p>
              <a:r>
                <a:rPr lang="en-US" sz="1400" dirty="0" smtClean="0">
                  <a:solidFill>
                    <a:srgbClr val="FF0000"/>
                  </a:solidFill>
                </a:rPr>
                <a:t>Project Folder</a:t>
              </a:r>
              <a:endParaRPr lang="en-US" sz="1400" dirty="0">
                <a:solidFill>
                  <a:srgbClr val="FF0000"/>
                </a:solidFill>
              </a:endParaRPr>
            </a:p>
          </p:txBody>
        </p:sp>
      </p:grpSp>
      <p:sp>
        <p:nvSpPr>
          <p:cNvPr id="13" name="TextBox 12"/>
          <p:cNvSpPr txBox="1"/>
          <p:nvPr/>
        </p:nvSpPr>
        <p:spPr>
          <a:xfrm>
            <a:off x="0" y="1514056"/>
            <a:ext cx="2719652" cy="307777"/>
          </a:xfrm>
          <a:prstGeom prst="rect">
            <a:avLst/>
          </a:prstGeom>
          <a:noFill/>
        </p:spPr>
        <p:txBody>
          <a:bodyPr wrap="none" rtlCol="0">
            <a:spAutoFit/>
          </a:bodyPr>
          <a:lstStyle/>
          <a:p>
            <a:r>
              <a:rPr lang="en-US" sz="1400" dirty="0" smtClean="0">
                <a:solidFill>
                  <a:srgbClr val="FF0000"/>
                </a:solidFill>
              </a:rPr>
              <a:t>Main entry point into Application</a:t>
            </a:r>
            <a:endParaRPr lang="en-US" sz="1400" dirty="0">
              <a:solidFill>
                <a:srgbClr val="FF0000"/>
              </a:solidFill>
            </a:endParaRPr>
          </a:p>
        </p:txBody>
      </p:sp>
      <p:cxnSp>
        <p:nvCxnSpPr>
          <p:cNvPr id="16" name="Straight Arrow Connector 15"/>
          <p:cNvCxnSpPr/>
          <p:nvPr/>
        </p:nvCxnSpPr>
        <p:spPr>
          <a:xfrm rot="10800000" flipV="1">
            <a:off x="4773776" y="1193360"/>
            <a:ext cx="1285248" cy="443685"/>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027824" y="1008578"/>
            <a:ext cx="1502084" cy="307777"/>
          </a:xfrm>
          <a:prstGeom prst="rect">
            <a:avLst/>
          </a:prstGeom>
          <a:noFill/>
        </p:spPr>
        <p:txBody>
          <a:bodyPr wrap="none" rtlCol="0">
            <a:spAutoFit/>
          </a:bodyPr>
          <a:lstStyle/>
          <a:p>
            <a:r>
              <a:rPr lang="en-US" sz="1400" dirty="0" smtClean="0">
                <a:solidFill>
                  <a:srgbClr val="FF0000"/>
                </a:solidFill>
              </a:rPr>
              <a:t>Default Package</a:t>
            </a:r>
            <a:endParaRPr lang="en-US" sz="1400" dirty="0">
              <a:solidFill>
                <a:srgbClr val="FF0000"/>
              </a:solidFill>
            </a:endParaRPr>
          </a:p>
        </p:txBody>
      </p:sp>
      <p:cxnSp>
        <p:nvCxnSpPr>
          <p:cNvPr id="20" name="Straight Arrow Connector 19"/>
          <p:cNvCxnSpPr>
            <a:stCxn id="21" idx="1"/>
          </p:cNvCxnSpPr>
          <p:nvPr/>
        </p:nvCxnSpPr>
        <p:spPr>
          <a:xfrm rot="10800000" flipV="1">
            <a:off x="5380460" y="1835645"/>
            <a:ext cx="1043889" cy="45784"/>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424348" y="1681756"/>
            <a:ext cx="1022999" cy="307777"/>
          </a:xfrm>
          <a:prstGeom prst="rect">
            <a:avLst/>
          </a:prstGeom>
          <a:noFill/>
        </p:spPr>
        <p:txBody>
          <a:bodyPr wrap="none" rtlCol="0">
            <a:spAutoFit/>
          </a:bodyPr>
          <a:lstStyle/>
          <a:p>
            <a:r>
              <a:rPr lang="en-US" sz="1400" dirty="0" err="1" smtClean="0">
                <a:solidFill>
                  <a:srgbClr val="FF0000"/>
                </a:solidFill>
              </a:rPr>
              <a:t>Stylesheet</a:t>
            </a:r>
            <a:endParaRPr lang="en-US" sz="1400" dirty="0">
              <a:solidFill>
                <a:srgbClr val="FF0000"/>
              </a:solidFill>
            </a:endParaRPr>
          </a:p>
        </p:txBody>
      </p:sp>
      <p:cxnSp>
        <p:nvCxnSpPr>
          <p:cNvPr id="24" name="Straight Arrow Connector 23"/>
          <p:cNvCxnSpPr/>
          <p:nvPr/>
        </p:nvCxnSpPr>
        <p:spPr>
          <a:xfrm>
            <a:off x="2019675" y="2249026"/>
            <a:ext cx="1189363" cy="106688"/>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65515" y="2094842"/>
            <a:ext cx="1462109" cy="307777"/>
          </a:xfrm>
          <a:prstGeom prst="rect">
            <a:avLst/>
          </a:prstGeom>
          <a:noFill/>
        </p:spPr>
        <p:txBody>
          <a:bodyPr wrap="none" rtlCol="0">
            <a:spAutoFit/>
          </a:bodyPr>
          <a:lstStyle/>
          <a:p>
            <a:r>
              <a:rPr lang="en-US" sz="1400" dirty="0" smtClean="0">
                <a:solidFill>
                  <a:srgbClr val="FF0000"/>
                </a:solidFill>
              </a:rPr>
              <a:t>Library package</a:t>
            </a:r>
            <a:endParaRPr lang="en-US" sz="1400" dirty="0">
              <a:solidFill>
                <a:srgbClr val="FF0000"/>
              </a:solidFill>
            </a:endParaRPr>
          </a:p>
        </p:txBody>
      </p:sp>
      <p:cxnSp>
        <p:nvCxnSpPr>
          <p:cNvPr id="27" name="Straight Arrow Connector 26"/>
          <p:cNvCxnSpPr/>
          <p:nvPr/>
        </p:nvCxnSpPr>
        <p:spPr>
          <a:xfrm rot="10800000">
            <a:off x="4783339" y="2585207"/>
            <a:ext cx="1046176" cy="76906"/>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842552" y="2492629"/>
            <a:ext cx="1791113" cy="307777"/>
          </a:xfrm>
          <a:prstGeom prst="rect">
            <a:avLst/>
          </a:prstGeom>
          <a:noFill/>
        </p:spPr>
        <p:txBody>
          <a:bodyPr wrap="none" rtlCol="0">
            <a:spAutoFit/>
          </a:bodyPr>
          <a:lstStyle/>
          <a:p>
            <a:r>
              <a:rPr lang="en-US" sz="1400" dirty="0" err="1" smtClean="0">
                <a:solidFill>
                  <a:srgbClr val="FF0000"/>
                </a:solidFill>
              </a:rPr>
              <a:t>ActionScript</a:t>
            </a:r>
            <a:r>
              <a:rPr lang="en-US" sz="1400" dirty="0" smtClean="0">
                <a:solidFill>
                  <a:srgbClr val="FF0000"/>
                </a:solidFill>
              </a:rPr>
              <a:t> classes</a:t>
            </a:r>
            <a:endParaRPr lang="en-US" sz="1400" dirty="0">
              <a:solidFill>
                <a:srgbClr val="FF0000"/>
              </a:solidFill>
            </a:endParaRPr>
          </a:p>
        </p:txBody>
      </p:sp>
      <p:cxnSp>
        <p:nvCxnSpPr>
          <p:cNvPr id="30" name="Straight Arrow Connector 29"/>
          <p:cNvCxnSpPr/>
          <p:nvPr/>
        </p:nvCxnSpPr>
        <p:spPr>
          <a:xfrm rot="10800000" flipV="1">
            <a:off x="4758479" y="2677411"/>
            <a:ext cx="1071037" cy="107097"/>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10800000">
            <a:off x="5211149" y="3563780"/>
            <a:ext cx="1046176" cy="76906"/>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10800000" flipV="1">
            <a:off x="5119346" y="3733078"/>
            <a:ext cx="1123284" cy="259088"/>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rot="10800000" flipV="1">
            <a:off x="4942083" y="3763675"/>
            <a:ext cx="1346451" cy="443689"/>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10800000" flipV="1">
            <a:off x="5180548" y="3671880"/>
            <a:ext cx="1046782" cy="75494"/>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300963" y="3501801"/>
            <a:ext cx="1159229" cy="307777"/>
          </a:xfrm>
          <a:prstGeom prst="rect">
            <a:avLst/>
          </a:prstGeom>
          <a:noFill/>
        </p:spPr>
        <p:txBody>
          <a:bodyPr wrap="none" rtlCol="0">
            <a:spAutoFit/>
          </a:bodyPr>
          <a:lstStyle/>
          <a:p>
            <a:r>
              <a:rPr lang="en-US" sz="1400" dirty="0" smtClean="0">
                <a:solidFill>
                  <a:srgbClr val="FF0000"/>
                </a:solidFill>
              </a:rPr>
              <a:t>Other Views</a:t>
            </a:r>
            <a:endParaRPr lang="en-US" sz="1400" dirty="0">
              <a:solidFill>
                <a:srgbClr val="FF0000"/>
              </a:solidFill>
            </a:endParaRPr>
          </a:p>
        </p:txBody>
      </p:sp>
      <p:cxnSp>
        <p:nvCxnSpPr>
          <p:cNvPr id="42" name="Straight Arrow Connector 41"/>
          <p:cNvCxnSpPr/>
          <p:nvPr/>
        </p:nvCxnSpPr>
        <p:spPr>
          <a:xfrm>
            <a:off x="1927265" y="3273498"/>
            <a:ext cx="1189363" cy="106688"/>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73105" y="3119314"/>
            <a:ext cx="1401821" cy="307777"/>
          </a:xfrm>
          <a:prstGeom prst="rect">
            <a:avLst/>
          </a:prstGeom>
          <a:noFill/>
        </p:spPr>
        <p:txBody>
          <a:bodyPr wrap="none" rtlCol="0">
            <a:spAutoFit/>
          </a:bodyPr>
          <a:lstStyle/>
          <a:p>
            <a:r>
              <a:rPr lang="en-US" sz="1400" dirty="0" smtClean="0">
                <a:solidFill>
                  <a:srgbClr val="FF0000"/>
                </a:solidFill>
              </a:rPr>
              <a:t>Views package</a:t>
            </a:r>
            <a:endParaRPr lang="en-US" sz="1400" dirty="0">
              <a:solidFill>
                <a:srgbClr val="FF0000"/>
              </a:solidFill>
            </a:endParaRPr>
          </a:p>
        </p:txBody>
      </p:sp>
      <p:cxnSp>
        <p:nvCxnSpPr>
          <p:cNvPr id="44" name="Straight Arrow Connector 43"/>
          <p:cNvCxnSpPr>
            <a:stCxn id="45" idx="3"/>
          </p:cNvCxnSpPr>
          <p:nvPr/>
        </p:nvCxnSpPr>
        <p:spPr>
          <a:xfrm flipV="1">
            <a:off x="2507418" y="5783210"/>
            <a:ext cx="858706" cy="274501"/>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96594" y="5903822"/>
            <a:ext cx="2110824" cy="307777"/>
          </a:xfrm>
          <a:prstGeom prst="rect">
            <a:avLst/>
          </a:prstGeom>
          <a:noFill/>
        </p:spPr>
        <p:txBody>
          <a:bodyPr wrap="none" rtlCol="0">
            <a:spAutoFit/>
          </a:bodyPr>
          <a:lstStyle/>
          <a:p>
            <a:r>
              <a:rPr lang="en-US" sz="1400" dirty="0" smtClean="0">
                <a:solidFill>
                  <a:srgbClr val="FF0000"/>
                </a:solidFill>
              </a:rPr>
              <a:t>Android Native Package</a:t>
            </a:r>
            <a:endParaRPr lang="en-US" sz="1400" dirty="0">
              <a:solidFill>
                <a:srgbClr val="FF0000"/>
              </a:solidFill>
            </a:endParaRPr>
          </a:p>
        </p:txBody>
      </p:sp>
      <p:cxnSp>
        <p:nvCxnSpPr>
          <p:cNvPr id="48" name="Straight Arrow Connector 47"/>
          <p:cNvCxnSpPr/>
          <p:nvPr/>
        </p:nvCxnSpPr>
        <p:spPr>
          <a:xfrm>
            <a:off x="2141474" y="4543355"/>
            <a:ext cx="1189363" cy="106688"/>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258886" y="4358573"/>
            <a:ext cx="1941557" cy="307777"/>
          </a:xfrm>
          <a:prstGeom prst="rect">
            <a:avLst/>
          </a:prstGeom>
          <a:noFill/>
        </p:spPr>
        <p:txBody>
          <a:bodyPr wrap="none" rtlCol="0">
            <a:spAutoFit/>
          </a:bodyPr>
          <a:lstStyle/>
          <a:p>
            <a:r>
              <a:rPr lang="en-US" sz="1400" dirty="0" smtClean="0">
                <a:solidFill>
                  <a:srgbClr val="FF0000"/>
                </a:solidFill>
              </a:rPr>
              <a:t>Application Descriptor</a:t>
            </a:r>
            <a:endParaRPr lang="en-US" sz="1400" dirty="0">
              <a:solidFill>
                <a:srgbClr val="FF0000"/>
              </a:solidFill>
            </a:endParaRPr>
          </a:p>
        </p:txBody>
      </p:sp>
      <p:cxnSp>
        <p:nvCxnSpPr>
          <p:cNvPr id="50" name="Straight Arrow Connector 49"/>
          <p:cNvCxnSpPr>
            <a:stCxn id="51" idx="1"/>
          </p:cNvCxnSpPr>
          <p:nvPr/>
        </p:nvCxnSpPr>
        <p:spPr>
          <a:xfrm rot="10800000" flipV="1">
            <a:off x="5946609" y="4375362"/>
            <a:ext cx="1043861" cy="45784"/>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6990469" y="4221473"/>
            <a:ext cx="1588170" cy="307777"/>
          </a:xfrm>
          <a:prstGeom prst="rect">
            <a:avLst/>
          </a:prstGeom>
          <a:noFill/>
        </p:spPr>
        <p:txBody>
          <a:bodyPr wrap="none" rtlCol="0">
            <a:spAutoFit/>
          </a:bodyPr>
          <a:lstStyle/>
          <a:p>
            <a:r>
              <a:rPr lang="en-US" sz="1400" dirty="0" smtClean="0">
                <a:solidFill>
                  <a:srgbClr val="FF0000"/>
                </a:solidFill>
              </a:rPr>
              <a:t>Default First View</a:t>
            </a:r>
            <a:endParaRPr lang="en-US" sz="1400" dirty="0">
              <a:solidFill>
                <a:srgbClr val="FF0000"/>
              </a:solidFill>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Android Manifest (in Application Descriptor)</a:t>
            </a:r>
            <a:endParaRPr lang="en-US" dirty="0"/>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25</a:t>
            </a:fld>
            <a:endParaRPr lang="en-US" dirty="0"/>
          </a:p>
        </p:txBody>
      </p:sp>
      <p:pic>
        <p:nvPicPr>
          <p:cNvPr id="5" name="Picture 4" descr="Picture 117.png"/>
          <p:cNvPicPr>
            <a:picLocks noChangeAspect="1"/>
          </p:cNvPicPr>
          <p:nvPr/>
        </p:nvPicPr>
        <p:blipFill>
          <a:blip r:embed="rId2"/>
          <a:stretch>
            <a:fillRect/>
          </a:stretch>
        </p:blipFill>
        <p:spPr>
          <a:xfrm>
            <a:off x="0" y="976367"/>
            <a:ext cx="9144000" cy="4905266"/>
          </a:xfrm>
          <a:prstGeom prst="rect">
            <a:avLst/>
          </a:prstGeom>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GEO APIs</a:t>
            </a:r>
            <a:endParaRPr lang="en-US" dirty="0"/>
          </a:p>
        </p:txBody>
      </p:sp>
      <p:sp>
        <p:nvSpPr>
          <p:cNvPr id="3" name="Content Placeholder 2"/>
          <p:cNvSpPr>
            <a:spLocks noGrp="1"/>
          </p:cNvSpPr>
          <p:nvPr>
            <p:ph idx="1"/>
          </p:nvPr>
        </p:nvSpPr>
        <p:spPr/>
        <p:txBody>
          <a:bodyPr>
            <a:noAutofit/>
          </a:bodyPr>
          <a:lstStyle/>
          <a:p>
            <a:r>
              <a:rPr lang="en-US" dirty="0" smtClean="0"/>
              <a:t>Android Permission Required:</a:t>
            </a:r>
            <a:endParaRPr lang="en-US" dirty="0"/>
          </a:p>
          <a:p>
            <a:pPr marL="0" indent="0">
              <a:buNone/>
            </a:pPr>
            <a:r>
              <a:rPr lang="en-US" sz="1600" dirty="0" smtClean="0"/>
              <a:t>&lt;</a:t>
            </a:r>
            <a:r>
              <a:rPr lang="en-US" sz="1600" dirty="0"/>
              <a:t>uses-permission </a:t>
            </a:r>
            <a:r>
              <a:rPr lang="en-US" sz="1600" dirty="0" err="1"/>
              <a:t>android:name</a:t>
            </a:r>
            <a:r>
              <a:rPr lang="en-US" sz="1600" dirty="0"/>
              <a:t>="</a:t>
            </a:r>
            <a:r>
              <a:rPr lang="en-US" sz="1600" dirty="0" err="1"/>
              <a:t>android.permission.ACCESS_COARSE_LOCATION</a:t>
            </a:r>
            <a:r>
              <a:rPr lang="en-US" sz="1600" dirty="0"/>
              <a:t>" /&gt; &lt;uses-permission </a:t>
            </a:r>
            <a:r>
              <a:rPr lang="en-US" sz="1600" dirty="0" err="1"/>
              <a:t>android:name</a:t>
            </a:r>
            <a:r>
              <a:rPr lang="en-US" sz="1600" dirty="0"/>
              <a:t>="</a:t>
            </a:r>
            <a:r>
              <a:rPr lang="en-US" sz="1600" dirty="0" err="1"/>
              <a:t>android.permission.ACCESS_FINE_LOCATION</a:t>
            </a:r>
            <a:r>
              <a:rPr lang="en-US" sz="1600" dirty="0"/>
              <a:t>" </a:t>
            </a:r>
            <a:r>
              <a:rPr lang="en-US" sz="1600" dirty="0" smtClean="0"/>
              <a:t>/&gt;</a:t>
            </a:r>
          </a:p>
          <a:p>
            <a:r>
              <a:rPr lang="en-US" dirty="0" err="1" smtClean="0"/>
              <a:t>Geolocation.isSupported</a:t>
            </a:r>
            <a:endParaRPr lang="en-US" dirty="0" smtClean="0"/>
          </a:p>
          <a:p>
            <a:r>
              <a:rPr lang="en-US" dirty="0" err="1" smtClean="0"/>
              <a:t>g.addEventListener</a:t>
            </a:r>
            <a:r>
              <a:rPr lang="en-US" dirty="0" smtClean="0"/>
              <a:t>(</a:t>
            </a:r>
            <a:r>
              <a:rPr lang="en-US" dirty="0" err="1" smtClean="0"/>
              <a:t>GeolocationEvent.UPDATE</a:t>
            </a:r>
            <a:r>
              <a:rPr lang="en-US" dirty="0"/>
              <a:t>, </a:t>
            </a:r>
            <a:r>
              <a:rPr lang="en-US" dirty="0" err="1" smtClean="0"/>
              <a:t>callbackFunction</a:t>
            </a:r>
            <a:r>
              <a:rPr lang="en-US" dirty="0" smtClean="0"/>
              <a:t>);</a:t>
            </a:r>
          </a:p>
          <a:p>
            <a:r>
              <a:rPr lang="en-US" dirty="0" err="1" smtClean="0"/>
              <a:t>GeolocationEvent</a:t>
            </a:r>
            <a:r>
              <a:rPr lang="en-US" dirty="0" smtClean="0"/>
              <a:t>:</a:t>
            </a:r>
          </a:p>
          <a:p>
            <a:pPr lvl="1"/>
            <a:r>
              <a:rPr lang="en-US" sz="1400" dirty="0" smtClean="0"/>
              <a:t>altitude</a:t>
            </a:r>
          </a:p>
          <a:p>
            <a:pPr lvl="1"/>
            <a:r>
              <a:rPr lang="en-US" sz="1400" dirty="0" smtClean="0"/>
              <a:t>heading</a:t>
            </a:r>
            <a:endParaRPr lang="en-US" sz="1400" dirty="0"/>
          </a:p>
          <a:p>
            <a:pPr lvl="1"/>
            <a:r>
              <a:rPr lang="en-US" sz="1400" dirty="0" err="1" smtClean="0"/>
              <a:t>horizontalAccuracy</a:t>
            </a:r>
            <a:endParaRPr lang="en-US" sz="1400" dirty="0"/>
          </a:p>
          <a:p>
            <a:pPr lvl="1"/>
            <a:r>
              <a:rPr lang="en-US" sz="1400" dirty="0" smtClean="0"/>
              <a:t>latitude</a:t>
            </a:r>
            <a:endParaRPr lang="en-US" sz="1400" dirty="0"/>
          </a:p>
          <a:p>
            <a:pPr lvl="1"/>
            <a:r>
              <a:rPr lang="en-US" sz="1400" dirty="0" smtClean="0"/>
              <a:t>longitude</a:t>
            </a:r>
            <a:endParaRPr lang="en-US" sz="1400" dirty="0"/>
          </a:p>
          <a:p>
            <a:pPr lvl="1"/>
            <a:r>
              <a:rPr lang="en-US" sz="1400" dirty="0" smtClean="0"/>
              <a:t>speed</a:t>
            </a:r>
            <a:endParaRPr lang="en-US" sz="1400" dirty="0"/>
          </a:p>
          <a:p>
            <a:pPr lvl="1"/>
            <a:r>
              <a:rPr lang="en-US" sz="1400" dirty="0" smtClean="0"/>
              <a:t>timestamp</a:t>
            </a:r>
          </a:p>
          <a:p>
            <a:pPr lvl="1"/>
            <a:r>
              <a:rPr lang="en-US" sz="1400" dirty="0" err="1" smtClean="0"/>
              <a:t>verticalAccuracy</a:t>
            </a:r>
            <a:endParaRPr lang="en-US" sz="1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0818358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Accelerometer APIs</a:t>
            </a:r>
            <a:endParaRPr lang="en-US" dirty="0"/>
          </a:p>
        </p:txBody>
      </p:sp>
      <p:sp>
        <p:nvSpPr>
          <p:cNvPr id="3" name="Content Placeholder 2"/>
          <p:cNvSpPr>
            <a:spLocks noGrp="1"/>
          </p:cNvSpPr>
          <p:nvPr>
            <p:ph idx="1"/>
          </p:nvPr>
        </p:nvSpPr>
        <p:spPr/>
        <p:txBody>
          <a:bodyPr/>
          <a:lstStyle/>
          <a:p>
            <a:r>
              <a:rPr lang="en-US" dirty="0" err="1" smtClean="0"/>
              <a:t>Accelerometer.isSupported</a:t>
            </a:r>
            <a:endParaRPr lang="en-US" dirty="0" smtClean="0"/>
          </a:p>
          <a:p>
            <a:r>
              <a:rPr lang="en-US" dirty="0" err="1" smtClean="0"/>
              <a:t>a.addEventListener</a:t>
            </a:r>
            <a:r>
              <a:rPr lang="en-US" dirty="0" smtClean="0"/>
              <a:t>(</a:t>
            </a:r>
            <a:r>
              <a:rPr lang="en-US" dirty="0" err="1" smtClean="0"/>
              <a:t>AccelerometerEvent.UPDATE</a:t>
            </a:r>
            <a:r>
              <a:rPr lang="en-US" dirty="0"/>
              <a:t>, </a:t>
            </a:r>
            <a:r>
              <a:rPr lang="en-US" dirty="0" err="1" smtClean="0"/>
              <a:t>callbackFunction</a:t>
            </a:r>
            <a:r>
              <a:rPr lang="en-US" dirty="0" smtClean="0"/>
              <a:t>);</a:t>
            </a:r>
          </a:p>
          <a:p>
            <a:r>
              <a:rPr lang="en-US" dirty="0" err="1" smtClean="0"/>
              <a:t>AccelerometerEvent</a:t>
            </a:r>
            <a:r>
              <a:rPr lang="en-US" dirty="0" smtClean="0"/>
              <a:t>:</a:t>
            </a:r>
          </a:p>
          <a:p>
            <a:pPr lvl="1"/>
            <a:r>
              <a:rPr lang="en-US" dirty="0" err="1" smtClean="0"/>
              <a:t>accelerationX</a:t>
            </a:r>
            <a:endParaRPr lang="en-US" dirty="0" smtClean="0"/>
          </a:p>
          <a:p>
            <a:pPr lvl="1"/>
            <a:r>
              <a:rPr lang="en-US" dirty="0" err="1" smtClean="0"/>
              <a:t>accelerationY</a:t>
            </a:r>
            <a:endParaRPr lang="en-US" dirty="0" smtClean="0"/>
          </a:p>
          <a:p>
            <a:pPr lvl="1"/>
            <a:r>
              <a:rPr lang="en-US" dirty="0" err="1" smtClean="0"/>
              <a:t>accelerationZ</a:t>
            </a:r>
            <a:endParaRPr lang="en-US" dirty="0" smtClean="0"/>
          </a:p>
          <a:p>
            <a:pPr lvl="1"/>
            <a:r>
              <a:rPr lang="en-US" dirty="0" smtClean="0"/>
              <a:t>timestamp</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9723519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Multi-Touch APIs</a:t>
            </a:r>
            <a:endParaRPr lang="en-US" dirty="0"/>
          </a:p>
        </p:txBody>
      </p:sp>
      <p:sp>
        <p:nvSpPr>
          <p:cNvPr id="3" name="Content Placeholder 2"/>
          <p:cNvSpPr>
            <a:spLocks noGrp="1"/>
          </p:cNvSpPr>
          <p:nvPr>
            <p:ph idx="1"/>
          </p:nvPr>
        </p:nvSpPr>
        <p:spPr>
          <a:xfrm>
            <a:off x="228600" y="990601"/>
            <a:ext cx="8686800" cy="1302434"/>
          </a:xfrm>
        </p:spPr>
        <p:txBody>
          <a:bodyPr>
            <a:normAutofit/>
          </a:bodyPr>
          <a:lstStyle/>
          <a:p>
            <a:r>
              <a:rPr lang="en-US" dirty="0" smtClean="0"/>
              <a:t>Android manifest change:</a:t>
            </a:r>
          </a:p>
          <a:p>
            <a:pPr marL="0" indent="0">
              <a:buNone/>
            </a:pPr>
            <a:r>
              <a:rPr lang="en-US" sz="1400" b="1" dirty="0" smtClean="0"/>
              <a:t>&lt;</a:t>
            </a:r>
            <a:r>
              <a:rPr lang="en-US" sz="1400" b="1" dirty="0"/>
              <a:t>uses-feature </a:t>
            </a:r>
            <a:r>
              <a:rPr lang="en-US" sz="1400" b="1" dirty="0" err="1"/>
              <a:t>android:required</a:t>
            </a:r>
            <a:r>
              <a:rPr lang="en-US" sz="1400" b="1" dirty="0"/>
              <a:t>="true" </a:t>
            </a:r>
            <a:r>
              <a:rPr lang="en-US" sz="1400" b="1" dirty="0" err="1"/>
              <a:t>android:name</a:t>
            </a:r>
            <a:r>
              <a:rPr lang="en-US" sz="1400" b="1" dirty="0"/>
              <a:t>="</a:t>
            </a:r>
            <a:r>
              <a:rPr lang="en-US" sz="1400" b="1" dirty="0" err="1"/>
              <a:t>android.hardware.touchscreen.multitouch</a:t>
            </a:r>
            <a:r>
              <a:rPr lang="en-US" sz="1400" b="1" dirty="0" smtClean="0"/>
              <a:t>"/&gt;</a:t>
            </a:r>
          </a:p>
          <a:p>
            <a:r>
              <a:rPr lang="en-US" dirty="0"/>
              <a:t>Gesture OR </a:t>
            </a:r>
            <a:r>
              <a:rPr lang="en-US" dirty="0" err="1" smtClean="0"/>
              <a:t>Multitouch</a:t>
            </a:r>
            <a:r>
              <a:rPr lang="en-US" dirty="0" smtClean="0"/>
              <a:t> --- </a:t>
            </a:r>
            <a:r>
              <a:rPr lang="en-US" dirty="0" err="1" smtClean="0"/>
              <a:t>Multitouch.inputMode</a:t>
            </a:r>
            <a:endParaRPr lang="en-US" sz="1200" dirty="0"/>
          </a:p>
        </p:txBody>
      </p:sp>
      <p:sp>
        <p:nvSpPr>
          <p:cNvPr id="4" name="TextBox 3"/>
          <p:cNvSpPr txBox="1"/>
          <p:nvPr/>
        </p:nvSpPr>
        <p:spPr>
          <a:xfrm>
            <a:off x="281354" y="2715060"/>
            <a:ext cx="5387926" cy="3170099"/>
          </a:xfrm>
          <a:prstGeom prst="rect">
            <a:avLst/>
          </a:prstGeom>
          <a:noFill/>
        </p:spPr>
        <p:txBody>
          <a:bodyPr wrap="square" rtlCol="0">
            <a:spAutoFit/>
          </a:bodyPr>
          <a:lstStyle/>
          <a:p>
            <a:pPr marL="231775" lvl="0" indent="-231775">
              <a:spcBef>
                <a:spcPts val="1200"/>
              </a:spcBef>
              <a:buClr>
                <a:srgbClr val="FBB034"/>
              </a:buClr>
              <a:buSzPct val="70000"/>
              <a:buFont typeface="Wingdings" pitchFamily="2" charset="2"/>
              <a:buChar char="§"/>
            </a:pPr>
            <a:r>
              <a:rPr lang="en-US" sz="1400" dirty="0" err="1" smtClean="0">
                <a:solidFill>
                  <a:srgbClr val="000000"/>
                </a:solidFill>
              </a:rPr>
              <a:t>MultitouchInputMode.GESTURE</a:t>
            </a:r>
            <a:endParaRPr lang="en-US" sz="1400" dirty="0">
              <a:solidFill>
                <a:srgbClr val="000000"/>
              </a:solidFill>
            </a:endParaRPr>
          </a:p>
          <a:p>
            <a:pPr marL="463550" lvl="1" indent="-231775">
              <a:spcBef>
                <a:spcPts val="1200"/>
              </a:spcBef>
              <a:buClr>
                <a:srgbClr val="FBB034"/>
              </a:buClr>
              <a:buSzPct val="70000"/>
              <a:buFont typeface="Wingdings" pitchFamily="2" charset="2"/>
              <a:buChar char="§"/>
            </a:pPr>
            <a:r>
              <a:rPr lang="en-US" sz="1400" dirty="0" err="1">
                <a:solidFill>
                  <a:srgbClr val="000000"/>
                </a:solidFill>
              </a:rPr>
              <a:t>TransformGestureEvent</a:t>
            </a:r>
            <a:endParaRPr lang="en-US" sz="1400" dirty="0">
              <a:solidFill>
                <a:srgbClr val="000000"/>
              </a:solidFill>
            </a:endParaRPr>
          </a:p>
          <a:p>
            <a:pPr marL="631825" lvl="2" indent="-168275">
              <a:spcBef>
                <a:spcPts val="1200"/>
              </a:spcBef>
              <a:buClr>
                <a:srgbClr val="FBB034"/>
              </a:buClr>
              <a:buSzPct val="70000"/>
              <a:buFont typeface="Wingdings" pitchFamily="2" charset="2"/>
              <a:buChar char="§"/>
            </a:pPr>
            <a:r>
              <a:rPr lang="en-US" sz="1400" dirty="0">
                <a:solidFill>
                  <a:srgbClr val="000000"/>
                </a:solidFill>
              </a:rPr>
              <a:t>GESTURE_PAN</a:t>
            </a:r>
          </a:p>
          <a:p>
            <a:pPr marL="631825" lvl="2" indent="-168275">
              <a:spcBef>
                <a:spcPts val="1200"/>
              </a:spcBef>
              <a:buClr>
                <a:srgbClr val="FBB034"/>
              </a:buClr>
              <a:buSzPct val="70000"/>
              <a:buFont typeface="Wingdings" pitchFamily="2" charset="2"/>
              <a:buChar char="§"/>
            </a:pPr>
            <a:r>
              <a:rPr lang="en-US" sz="1400" dirty="0">
                <a:solidFill>
                  <a:srgbClr val="000000"/>
                </a:solidFill>
              </a:rPr>
              <a:t>GESTURE_ROTATE</a:t>
            </a:r>
          </a:p>
          <a:p>
            <a:pPr marL="631825" lvl="2" indent="-168275">
              <a:spcBef>
                <a:spcPts val="1200"/>
              </a:spcBef>
              <a:buClr>
                <a:srgbClr val="FBB034"/>
              </a:buClr>
              <a:buSzPct val="70000"/>
              <a:buFont typeface="Wingdings" pitchFamily="2" charset="2"/>
              <a:buChar char="§"/>
            </a:pPr>
            <a:r>
              <a:rPr lang="en-US" sz="1400" dirty="0">
                <a:solidFill>
                  <a:srgbClr val="000000"/>
                </a:solidFill>
              </a:rPr>
              <a:t>GESTURE_SWIPE</a:t>
            </a:r>
          </a:p>
          <a:p>
            <a:pPr marL="631825" lvl="2" indent="-168275">
              <a:spcBef>
                <a:spcPts val="1200"/>
              </a:spcBef>
              <a:buClr>
                <a:srgbClr val="FBB034"/>
              </a:buClr>
              <a:buSzPct val="70000"/>
              <a:buFont typeface="Wingdings" pitchFamily="2" charset="2"/>
              <a:buChar char="§"/>
            </a:pPr>
            <a:r>
              <a:rPr lang="en-US" sz="1400" dirty="0">
                <a:solidFill>
                  <a:srgbClr val="000000"/>
                </a:solidFill>
              </a:rPr>
              <a:t>GESTURE_ZOOM</a:t>
            </a:r>
          </a:p>
          <a:p>
            <a:pPr marL="463550" lvl="1" indent="-231775">
              <a:spcBef>
                <a:spcPts val="1200"/>
              </a:spcBef>
              <a:buClr>
                <a:srgbClr val="FBB034"/>
              </a:buClr>
              <a:buSzPct val="70000"/>
              <a:buFont typeface="Wingdings" pitchFamily="2" charset="2"/>
              <a:buChar char="§"/>
            </a:pPr>
            <a:r>
              <a:rPr lang="en-US" sz="1400" dirty="0" err="1">
                <a:solidFill>
                  <a:srgbClr val="000000"/>
                </a:solidFill>
              </a:rPr>
              <a:t>GestureEvent.GESTURE_TWO_FINGER_TAP</a:t>
            </a:r>
            <a:endParaRPr lang="en-US" sz="1400" dirty="0">
              <a:solidFill>
                <a:srgbClr val="000000"/>
              </a:solidFill>
            </a:endParaRPr>
          </a:p>
          <a:p>
            <a:pPr marL="463550" lvl="1" indent="-231775">
              <a:spcBef>
                <a:spcPts val="1200"/>
              </a:spcBef>
              <a:buClr>
                <a:srgbClr val="FBB034"/>
              </a:buClr>
              <a:buSzPct val="70000"/>
              <a:buFont typeface="Wingdings" pitchFamily="2" charset="2"/>
              <a:buChar char="§"/>
            </a:pPr>
            <a:r>
              <a:rPr lang="en-US" sz="1400" dirty="0" err="1">
                <a:solidFill>
                  <a:srgbClr val="000000"/>
                </a:solidFill>
              </a:rPr>
              <a:t>PressAndTapGestureEvent.GESTURE_PRESS_AND_TAP</a:t>
            </a:r>
            <a:endParaRPr lang="en-US" sz="1400" dirty="0">
              <a:solidFill>
                <a:srgbClr val="000000"/>
              </a:solidFill>
            </a:endParaRPr>
          </a:p>
          <a:p>
            <a:endParaRPr lang="en-US" dirty="0"/>
          </a:p>
        </p:txBody>
      </p:sp>
      <p:sp>
        <p:nvSpPr>
          <p:cNvPr id="5" name="TextBox 4"/>
          <p:cNvSpPr txBox="1"/>
          <p:nvPr/>
        </p:nvSpPr>
        <p:spPr>
          <a:xfrm>
            <a:off x="5535637" y="2640033"/>
            <a:ext cx="3538025" cy="3631763"/>
          </a:xfrm>
          <a:prstGeom prst="rect">
            <a:avLst/>
          </a:prstGeom>
          <a:noFill/>
        </p:spPr>
        <p:txBody>
          <a:bodyPr wrap="square" rtlCol="0">
            <a:spAutoFit/>
          </a:bodyPr>
          <a:lstStyle/>
          <a:p>
            <a:pPr marL="231775" lvl="0" indent="-231775">
              <a:spcBef>
                <a:spcPts val="1200"/>
              </a:spcBef>
              <a:buClr>
                <a:srgbClr val="FBB034"/>
              </a:buClr>
              <a:buSzPct val="70000"/>
              <a:buFont typeface="Wingdings" pitchFamily="2" charset="2"/>
              <a:buChar char="§"/>
            </a:pPr>
            <a:r>
              <a:rPr lang="en-US" sz="1400" dirty="0" err="1" smtClean="0">
                <a:solidFill>
                  <a:srgbClr val="000000"/>
                </a:solidFill>
              </a:rPr>
              <a:t>MultitouchInputMode.TOUCH_POINT</a:t>
            </a:r>
            <a:endParaRPr lang="en-US" dirty="0"/>
          </a:p>
          <a:p>
            <a:pPr marL="688975" lvl="1" indent="-231775">
              <a:spcBef>
                <a:spcPts val="1200"/>
              </a:spcBef>
              <a:buClr>
                <a:srgbClr val="FBB034"/>
              </a:buClr>
              <a:buSzPct val="70000"/>
              <a:buFont typeface="Wingdings" pitchFamily="2" charset="2"/>
              <a:buChar char="§"/>
            </a:pPr>
            <a:r>
              <a:rPr lang="en-US" sz="1400" dirty="0" err="1" smtClean="0">
                <a:solidFill>
                  <a:srgbClr val="000000"/>
                </a:solidFill>
              </a:rPr>
              <a:t>TouchEvent</a:t>
            </a:r>
            <a:endParaRPr lang="en-US" sz="1400" dirty="0" smtClean="0">
              <a:solidFill>
                <a:srgbClr val="000000"/>
              </a:solidFill>
            </a:endParaRPr>
          </a:p>
          <a:p>
            <a:pPr marL="1146175" lvl="2" indent="-231775">
              <a:spcBef>
                <a:spcPts val="1200"/>
              </a:spcBef>
              <a:buClr>
                <a:srgbClr val="FBB034"/>
              </a:buClr>
              <a:buSzPct val="70000"/>
              <a:buFont typeface="Wingdings" pitchFamily="2" charset="2"/>
              <a:buChar char="§"/>
            </a:pPr>
            <a:r>
              <a:rPr lang="en-US" sz="1400" dirty="0" smtClean="0">
                <a:solidFill>
                  <a:srgbClr val="000000"/>
                </a:solidFill>
              </a:rPr>
              <a:t>TOUCH_BEGIN</a:t>
            </a:r>
          </a:p>
          <a:p>
            <a:pPr marL="1146175" lvl="2" indent="-231775">
              <a:spcBef>
                <a:spcPts val="1200"/>
              </a:spcBef>
              <a:buClr>
                <a:srgbClr val="FBB034"/>
              </a:buClr>
              <a:buSzPct val="70000"/>
              <a:buFont typeface="Wingdings" pitchFamily="2" charset="2"/>
              <a:buChar char="§"/>
            </a:pPr>
            <a:r>
              <a:rPr lang="en-US" sz="1400" dirty="0" smtClean="0">
                <a:solidFill>
                  <a:srgbClr val="000000"/>
                </a:solidFill>
              </a:rPr>
              <a:t>TOUCH_END</a:t>
            </a:r>
          </a:p>
          <a:p>
            <a:pPr marL="1146175" lvl="2" indent="-231775">
              <a:spcBef>
                <a:spcPts val="1200"/>
              </a:spcBef>
              <a:buClr>
                <a:srgbClr val="FBB034"/>
              </a:buClr>
              <a:buSzPct val="70000"/>
              <a:buFont typeface="Wingdings" pitchFamily="2" charset="2"/>
              <a:buChar char="§"/>
            </a:pPr>
            <a:r>
              <a:rPr lang="en-US" sz="1400" dirty="0" smtClean="0">
                <a:solidFill>
                  <a:srgbClr val="000000"/>
                </a:solidFill>
              </a:rPr>
              <a:t>TOUCH_MOVE</a:t>
            </a:r>
          </a:p>
          <a:p>
            <a:pPr marL="1146175" lvl="2" indent="-231775">
              <a:spcBef>
                <a:spcPts val="1200"/>
              </a:spcBef>
              <a:buClr>
                <a:srgbClr val="FBB034"/>
              </a:buClr>
              <a:buSzPct val="70000"/>
              <a:buFont typeface="Wingdings" pitchFamily="2" charset="2"/>
              <a:buChar char="§"/>
            </a:pPr>
            <a:r>
              <a:rPr lang="en-US" sz="1400" dirty="0" smtClean="0">
                <a:solidFill>
                  <a:srgbClr val="000000"/>
                </a:solidFill>
              </a:rPr>
              <a:t>TOUCH_OUT</a:t>
            </a:r>
          </a:p>
          <a:p>
            <a:pPr marL="1146175" lvl="2" indent="-231775">
              <a:spcBef>
                <a:spcPts val="1200"/>
              </a:spcBef>
              <a:buClr>
                <a:srgbClr val="FBB034"/>
              </a:buClr>
              <a:buSzPct val="70000"/>
              <a:buFont typeface="Wingdings" pitchFamily="2" charset="2"/>
              <a:buChar char="§"/>
            </a:pPr>
            <a:r>
              <a:rPr lang="en-US" sz="1400" dirty="0" smtClean="0">
                <a:solidFill>
                  <a:srgbClr val="000000"/>
                </a:solidFill>
              </a:rPr>
              <a:t>TOUCH_OVER</a:t>
            </a:r>
          </a:p>
          <a:p>
            <a:pPr marL="1146175" lvl="2" indent="-231775">
              <a:spcBef>
                <a:spcPts val="1200"/>
              </a:spcBef>
              <a:buClr>
                <a:srgbClr val="FBB034"/>
              </a:buClr>
              <a:buSzPct val="70000"/>
              <a:buFont typeface="Wingdings" pitchFamily="2" charset="2"/>
              <a:buChar char="§"/>
            </a:pPr>
            <a:r>
              <a:rPr lang="en-US" sz="1400" dirty="0" smtClean="0">
                <a:solidFill>
                  <a:srgbClr val="000000"/>
                </a:solidFill>
              </a:rPr>
              <a:t>TOUCH_ROLL_OUT</a:t>
            </a:r>
          </a:p>
          <a:p>
            <a:pPr marL="1146175" lvl="2" indent="-231775">
              <a:spcBef>
                <a:spcPts val="1200"/>
              </a:spcBef>
              <a:buClr>
                <a:srgbClr val="FBB034"/>
              </a:buClr>
              <a:buSzPct val="70000"/>
              <a:buFont typeface="Wingdings" pitchFamily="2" charset="2"/>
              <a:buChar char="§"/>
            </a:pPr>
            <a:r>
              <a:rPr lang="en-US" sz="1400" dirty="0" smtClean="0">
                <a:solidFill>
                  <a:srgbClr val="000000"/>
                </a:solidFill>
              </a:rPr>
              <a:t>TOUCH_ROLL_OVER</a:t>
            </a:r>
          </a:p>
          <a:p>
            <a:pPr marL="1146175" lvl="2" indent="-231775">
              <a:spcBef>
                <a:spcPts val="1200"/>
              </a:spcBef>
              <a:buClr>
                <a:srgbClr val="FBB034"/>
              </a:buClr>
              <a:buSzPct val="70000"/>
              <a:buFont typeface="Wingdings" pitchFamily="2" charset="2"/>
              <a:buChar char="§"/>
            </a:pPr>
            <a:r>
              <a:rPr lang="en-US" sz="1400" dirty="0" smtClean="0">
                <a:solidFill>
                  <a:srgbClr val="000000"/>
                </a:solidFill>
              </a:rPr>
              <a:t>TOUCH_TAP</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4641269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Remote Data</a:t>
            </a:r>
            <a:endParaRPr lang="en-US" dirty="0"/>
          </a:p>
        </p:txBody>
      </p:sp>
      <p:sp>
        <p:nvSpPr>
          <p:cNvPr id="4" name="Content Placeholder 3"/>
          <p:cNvSpPr>
            <a:spLocks noGrp="1"/>
          </p:cNvSpPr>
          <p:nvPr>
            <p:ph idx="1"/>
          </p:nvPr>
        </p:nvSpPr>
        <p:spPr/>
        <p:txBody>
          <a:bodyPr/>
          <a:lstStyle/>
          <a:p>
            <a:r>
              <a:rPr lang="en-US" dirty="0"/>
              <a:t>Android Permission Required:</a:t>
            </a:r>
          </a:p>
          <a:p>
            <a:pPr marL="0" indent="0">
              <a:buNone/>
            </a:pPr>
            <a:r>
              <a:rPr lang="en-US" dirty="0" smtClean="0"/>
              <a:t>   &lt;</a:t>
            </a:r>
            <a:r>
              <a:rPr lang="en-US" dirty="0"/>
              <a:t>uses-permission </a:t>
            </a:r>
            <a:r>
              <a:rPr lang="en-US" dirty="0" err="1"/>
              <a:t>android:name</a:t>
            </a:r>
            <a:r>
              <a:rPr lang="en-US" dirty="0"/>
              <a:t>="</a:t>
            </a:r>
            <a:r>
              <a:rPr lang="en-US" dirty="0" err="1"/>
              <a:t>android.permission.INTERNET</a:t>
            </a:r>
            <a:r>
              <a:rPr lang="en-US" dirty="0"/>
              <a:t>"/&gt;</a:t>
            </a:r>
          </a:p>
          <a:p>
            <a:r>
              <a:rPr lang="en-US" dirty="0" smtClean="0"/>
              <a:t>Standard Flex Networking Libraries:</a:t>
            </a:r>
            <a:endParaRPr lang="en-US" dirty="0"/>
          </a:p>
          <a:p>
            <a:pPr lvl="1"/>
            <a:r>
              <a:rPr lang="en-US" dirty="0" err="1" smtClean="0"/>
              <a:t>HTTPService</a:t>
            </a:r>
            <a:endParaRPr lang="en-US" dirty="0" smtClean="0"/>
          </a:p>
          <a:p>
            <a:pPr lvl="1"/>
            <a:r>
              <a:rPr lang="en-US" dirty="0" err="1" smtClean="0"/>
              <a:t>WebService</a:t>
            </a:r>
            <a:endParaRPr lang="en-US" dirty="0" smtClean="0"/>
          </a:p>
          <a:p>
            <a:pPr lvl="1"/>
            <a:r>
              <a:rPr lang="en-US" dirty="0" err="1" smtClean="0"/>
              <a:t>RemoteObject</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1763970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 name="Picture 63" descr="learn-to-be-healthy-dot-org.png"/>
          <p:cNvPicPr>
            <a:picLocks noChangeAspect="1"/>
          </p:cNvPicPr>
          <p:nvPr/>
        </p:nvPicPr>
        <p:blipFill>
          <a:blip r:embed="rId3" cstate="screen"/>
          <a:srcRect/>
          <a:stretch>
            <a:fillRect/>
          </a:stretch>
        </p:blipFill>
        <p:spPr>
          <a:xfrm>
            <a:off x="6088009" y="0"/>
            <a:ext cx="1526382" cy="1526382"/>
          </a:xfrm>
          <a:prstGeom prst="rect">
            <a:avLst/>
          </a:prstGeom>
        </p:spPr>
      </p:pic>
      <p:sp>
        <p:nvSpPr>
          <p:cNvPr id="45" name="Slide Number Placeholder 5"/>
          <p:cNvSpPr txBox="1">
            <a:spLocks/>
          </p:cNvSpPr>
          <p:nvPr/>
        </p:nvSpPr>
        <p:spPr>
          <a:xfrm>
            <a:off x="4191000" y="6477000"/>
            <a:ext cx="762000" cy="168274"/>
          </a:xfrm>
          <a:prstGeom prst="rect">
            <a:avLst/>
          </a:prstGeom>
        </p:spPr>
        <p:txBody>
          <a:bodyPr vert="horz" lIns="91439" tIns="45720" rIns="91439" bIns="45720" rtlCol="0" anchor="ctr"/>
          <a:lstStyle>
            <a:lvl1pPr algn="r">
              <a:defRPr sz="800">
                <a:solidFill>
                  <a:schemeClr val="bg1"/>
                </a:solidFill>
                <a:latin typeface="Adobe Clean"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90156F56-D5AE-4C6F-B826-C69D1BC521BB}" type="slidenum">
              <a:rPr kumimoji="0" lang="en-US" sz="800" b="0" i="0" u="none" strike="noStrike" kern="1200" cap="none" spc="0" normalizeH="0" baseline="0" noProof="0" smtClean="0">
                <a:ln>
                  <a:noFill/>
                </a:ln>
                <a:solidFill>
                  <a:schemeClr val="bg1"/>
                </a:solidFill>
                <a:effectLst/>
                <a:uLnTx/>
                <a:uFillTx/>
                <a:latin typeface="Adobe Clean"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a:t>
            </a:fld>
            <a:endParaRPr kumimoji="0" lang="en-US" sz="800" b="0" i="0" u="none" strike="noStrike" kern="1200" cap="none" spc="0" normalizeH="0" baseline="0" noProof="0" dirty="0">
              <a:ln>
                <a:noFill/>
              </a:ln>
              <a:solidFill>
                <a:schemeClr val="bg1"/>
              </a:solidFill>
              <a:effectLst/>
              <a:uLnTx/>
              <a:uFillTx/>
              <a:latin typeface="Adobe Clean" pitchFamily="34" charset="0"/>
              <a:ea typeface="+mn-ea"/>
              <a:cs typeface="+mn-cs"/>
            </a:endParaRPr>
          </a:p>
        </p:txBody>
      </p:sp>
      <p:sp>
        <p:nvSpPr>
          <p:cNvPr id="24" name="Rectangle 23"/>
          <p:cNvSpPr>
            <a:spLocks noChangeArrowheads="1"/>
          </p:cNvSpPr>
          <p:nvPr/>
        </p:nvSpPr>
        <p:spPr bwMode="auto">
          <a:xfrm>
            <a:off x="3189289" y="2376321"/>
            <a:ext cx="2751137" cy="1354217"/>
          </a:xfrm>
          <a:prstGeom prst="rect">
            <a:avLst/>
          </a:prstGeom>
          <a:noFill/>
          <a:ln w="9525">
            <a:noFill/>
            <a:miter lim="800000"/>
            <a:headEnd/>
            <a:tailEnd/>
          </a:ln>
        </p:spPr>
        <p:txBody>
          <a:bodyPr lIns="0" tIns="0" rIns="0" bIns="0">
            <a:spAutoFit/>
          </a:bodyPr>
          <a:lstStyle/>
          <a:p>
            <a:pPr algn="ctr" defTabSz="820732">
              <a:buClr>
                <a:schemeClr val="bg1"/>
              </a:buClr>
            </a:pPr>
            <a:r>
              <a:rPr lang="en-US" sz="2200" dirty="0">
                <a:solidFill>
                  <a:schemeClr val="bg2"/>
                </a:solidFill>
                <a:latin typeface="Adobe Clean" pitchFamily="34" charset="0"/>
              </a:rPr>
              <a:t>Adobe revolutionizes </a:t>
            </a:r>
            <a:br>
              <a:rPr lang="en-US" sz="2200" dirty="0">
                <a:solidFill>
                  <a:schemeClr val="bg2"/>
                </a:solidFill>
                <a:latin typeface="Adobe Clean" pitchFamily="34" charset="0"/>
              </a:rPr>
            </a:br>
            <a:r>
              <a:rPr lang="en-US" sz="2200" dirty="0">
                <a:solidFill>
                  <a:schemeClr val="bg2"/>
                </a:solidFill>
                <a:latin typeface="Adobe Clean" pitchFamily="34" charset="0"/>
              </a:rPr>
              <a:t>how the world </a:t>
            </a:r>
            <a:r>
              <a:rPr lang="en-US" sz="2200" dirty="0">
                <a:latin typeface="Adobe Clean" pitchFamily="34" charset="0"/>
              </a:rPr>
              <a:t/>
            </a:r>
            <a:br>
              <a:rPr lang="en-US" sz="2200" dirty="0">
                <a:latin typeface="Adobe Clean" pitchFamily="34" charset="0"/>
              </a:rPr>
            </a:br>
            <a:r>
              <a:rPr lang="en-US" sz="2200" dirty="0">
                <a:solidFill>
                  <a:srgbClr val="FFCC00"/>
                </a:solidFill>
                <a:latin typeface="Adobe Clean" pitchFamily="34" charset="0"/>
              </a:rPr>
              <a:t>engages</a:t>
            </a:r>
            <a:r>
              <a:rPr lang="en-US" sz="2200" dirty="0">
                <a:latin typeface="Adobe Clean" pitchFamily="34" charset="0"/>
              </a:rPr>
              <a:t> </a:t>
            </a:r>
            <a:r>
              <a:rPr lang="en-US" sz="2200" dirty="0">
                <a:solidFill>
                  <a:schemeClr val="bg2"/>
                </a:solidFill>
                <a:latin typeface="Adobe Clean" pitchFamily="34" charset="0"/>
              </a:rPr>
              <a:t>with</a:t>
            </a:r>
            <a:r>
              <a:rPr lang="en-US" sz="2200" dirty="0">
                <a:latin typeface="Adobe Clean" pitchFamily="34" charset="0"/>
              </a:rPr>
              <a:t> </a:t>
            </a:r>
            <a:r>
              <a:rPr lang="en-US" sz="2200" dirty="0">
                <a:solidFill>
                  <a:srgbClr val="FFCC00"/>
                </a:solidFill>
                <a:latin typeface="Adobe Clean" pitchFamily="34" charset="0"/>
              </a:rPr>
              <a:t>ideas</a:t>
            </a:r>
            <a:r>
              <a:rPr lang="en-US" sz="2200" dirty="0">
                <a:solidFill>
                  <a:srgbClr val="AC0000"/>
                </a:solidFill>
                <a:latin typeface="Adobe Clean" pitchFamily="34" charset="0"/>
              </a:rPr>
              <a:t> </a:t>
            </a:r>
            <a:br>
              <a:rPr lang="en-US" sz="2200" dirty="0">
                <a:solidFill>
                  <a:srgbClr val="AC0000"/>
                </a:solidFill>
                <a:latin typeface="Adobe Clean" pitchFamily="34" charset="0"/>
              </a:rPr>
            </a:br>
            <a:r>
              <a:rPr lang="en-US" sz="2200" dirty="0">
                <a:solidFill>
                  <a:srgbClr val="FFCC00"/>
                </a:solidFill>
                <a:latin typeface="Adobe Clean" pitchFamily="34" charset="0"/>
              </a:rPr>
              <a:t>and </a:t>
            </a:r>
            <a:r>
              <a:rPr lang="en-US" sz="2200" dirty="0" smtClean="0">
                <a:solidFill>
                  <a:srgbClr val="FFCC00"/>
                </a:solidFill>
                <a:latin typeface="Adobe Clean" pitchFamily="34" charset="0"/>
              </a:rPr>
              <a:t>information</a:t>
            </a:r>
          </a:p>
        </p:txBody>
      </p:sp>
      <p:pic>
        <p:nvPicPr>
          <p:cNvPr id="25" name="Picture 24" descr="vignette_create_whitehouse.png"/>
          <p:cNvPicPr>
            <a:picLocks noChangeAspect="1"/>
          </p:cNvPicPr>
          <p:nvPr/>
        </p:nvPicPr>
        <p:blipFill>
          <a:blip r:embed="rId4" cstate="print"/>
          <a:stretch>
            <a:fillRect/>
          </a:stretch>
        </p:blipFill>
        <p:spPr>
          <a:xfrm>
            <a:off x="7616952" y="1530096"/>
            <a:ext cx="1527048" cy="1527048"/>
          </a:xfrm>
          <a:prstGeom prst="rect">
            <a:avLst/>
          </a:prstGeom>
        </p:spPr>
      </p:pic>
      <p:pic>
        <p:nvPicPr>
          <p:cNvPr id="26" name="Picture 25" descr="vignette_create_allstate.png"/>
          <p:cNvPicPr>
            <a:picLocks noChangeAspect="1"/>
          </p:cNvPicPr>
          <p:nvPr/>
        </p:nvPicPr>
        <p:blipFill>
          <a:blip r:embed="rId5" cstate="print"/>
          <a:stretch>
            <a:fillRect/>
          </a:stretch>
        </p:blipFill>
        <p:spPr>
          <a:xfrm>
            <a:off x="7616952" y="4590288"/>
            <a:ext cx="1527048" cy="1527048"/>
          </a:xfrm>
          <a:prstGeom prst="rect">
            <a:avLst/>
          </a:prstGeom>
        </p:spPr>
      </p:pic>
      <p:pic>
        <p:nvPicPr>
          <p:cNvPr id="27" name="Picture 26" descr="vignette_create_ge.png"/>
          <p:cNvPicPr>
            <a:picLocks noChangeAspect="1"/>
          </p:cNvPicPr>
          <p:nvPr/>
        </p:nvPicPr>
        <p:blipFill>
          <a:blip r:embed="rId6" cstate="print"/>
          <a:stretch>
            <a:fillRect/>
          </a:stretch>
        </p:blipFill>
        <p:spPr>
          <a:xfrm>
            <a:off x="4575657" y="4590288"/>
            <a:ext cx="1527048" cy="1527048"/>
          </a:xfrm>
          <a:prstGeom prst="rect">
            <a:avLst/>
          </a:prstGeom>
        </p:spPr>
      </p:pic>
      <p:pic>
        <p:nvPicPr>
          <p:cNvPr id="30" name="Picture 29" descr="vignette_create_gotmilk.png"/>
          <p:cNvPicPr>
            <a:picLocks noChangeAspect="1"/>
          </p:cNvPicPr>
          <p:nvPr/>
        </p:nvPicPr>
        <p:blipFill>
          <a:blip r:embed="rId7" cstate="print"/>
          <a:stretch>
            <a:fillRect/>
          </a:stretch>
        </p:blipFill>
        <p:spPr>
          <a:xfrm>
            <a:off x="1525219" y="4590288"/>
            <a:ext cx="1527048" cy="1527048"/>
          </a:xfrm>
          <a:prstGeom prst="rect">
            <a:avLst/>
          </a:prstGeom>
        </p:spPr>
      </p:pic>
      <p:pic>
        <p:nvPicPr>
          <p:cNvPr id="31" name="Picture 30" descr="vignette_create_premiere.png"/>
          <p:cNvPicPr>
            <a:picLocks noChangeAspect="1"/>
          </p:cNvPicPr>
          <p:nvPr/>
        </p:nvPicPr>
        <p:blipFill>
          <a:blip r:embed="rId8" cstate="print"/>
          <a:stretch>
            <a:fillRect/>
          </a:stretch>
        </p:blipFill>
        <p:spPr>
          <a:xfrm>
            <a:off x="7616952" y="0"/>
            <a:ext cx="1527048" cy="1527048"/>
          </a:xfrm>
          <a:prstGeom prst="rect">
            <a:avLst/>
          </a:prstGeom>
        </p:spPr>
      </p:pic>
      <p:pic>
        <p:nvPicPr>
          <p:cNvPr id="33" name="Picture 32" descr="vignette_create_skillet.png"/>
          <p:cNvPicPr>
            <a:picLocks noChangeAspect="1"/>
          </p:cNvPicPr>
          <p:nvPr/>
        </p:nvPicPr>
        <p:blipFill>
          <a:blip r:embed="rId9" cstate="print"/>
          <a:stretch>
            <a:fillRect/>
          </a:stretch>
        </p:blipFill>
        <p:spPr>
          <a:xfrm>
            <a:off x="1529610" y="0"/>
            <a:ext cx="1527048" cy="1527048"/>
          </a:xfrm>
          <a:prstGeom prst="rect">
            <a:avLst/>
          </a:prstGeom>
        </p:spPr>
      </p:pic>
      <p:pic>
        <p:nvPicPr>
          <p:cNvPr id="35" name="Picture 34" descr="vignette_create_sportcenter.png"/>
          <p:cNvPicPr>
            <a:picLocks noChangeAspect="1"/>
          </p:cNvPicPr>
          <p:nvPr/>
        </p:nvPicPr>
        <p:blipFill>
          <a:blip r:embed="rId10" cstate="print"/>
          <a:stretch>
            <a:fillRect/>
          </a:stretch>
        </p:blipFill>
        <p:spPr>
          <a:xfrm>
            <a:off x="3050438" y="4590288"/>
            <a:ext cx="1527048" cy="1527048"/>
          </a:xfrm>
          <a:prstGeom prst="rect">
            <a:avLst/>
          </a:prstGeom>
        </p:spPr>
      </p:pic>
      <p:pic>
        <p:nvPicPr>
          <p:cNvPr id="42" name="Picture 41" descr="vignette_create_welcom.png"/>
          <p:cNvPicPr>
            <a:picLocks noChangeAspect="1"/>
          </p:cNvPicPr>
          <p:nvPr/>
        </p:nvPicPr>
        <p:blipFill>
          <a:blip r:embed="rId11" cstate="print"/>
          <a:stretch>
            <a:fillRect/>
          </a:stretch>
        </p:blipFill>
        <p:spPr>
          <a:xfrm>
            <a:off x="0" y="1530096"/>
            <a:ext cx="1527048" cy="1527048"/>
          </a:xfrm>
          <a:prstGeom prst="rect">
            <a:avLst/>
          </a:prstGeom>
        </p:spPr>
      </p:pic>
      <p:pic>
        <p:nvPicPr>
          <p:cNvPr id="43" name="Picture 42" descr="vignette_optimize_testtarget.png"/>
          <p:cNvPicPr>
            <a:picLocks noChangeAspect="1"/>
          </p:cNvPicPr>
          <p:nvPr/>
        </p:nvPicPr>
        <p:blipFill>
          <a:blip r:embed="rId12" cstate="print"/>
          <a:stretch>
            <a:fillRect/>
          </a:stretch>
        </p:blipFill>
        <p:spPr>
          <a:xfrm>
            <a:off x="6093560" y="3066066"/>
            <a:ext cx="1527048" cy="1527048"/>
          </a:xfrm>
          <a:prstGeom prst="rect">
            <a:avLst/>
          </a:prstGeom>
        </p:spPr>
      </p:pic>
      <p:pic>
        <p:nvPicPr>
          <p:cNvPr id="44" name="Picture 43" descr="vignette_optimize_barchart.png"/>
          <p:cNvPicPr>
            <a:picLocks noChangeAspect="1"/>
          </p:cNvPicPr>
          <p:nvPr/>
        </p:nvPicPr>
        <p:blipFill>
          <a:blip r:embed="rId13" cstate="print"/>
          <a:stretch>
            <a:fillRect/>
          </a:stretch>
        </p:blipFill>
        <p:spPr>
          <a:xfrm>
            <a:off x="0" y="0"/>
            <a:ext cx="1527048" cy="1527048"/>
          </a:xfrm>
          <a:prstGeom prst="rect">
            <a:avLst/>
          </a:prstGeom>
        </p:spPr>
      </p:pic>
      <p:pic>
        <p:nvPicPr>
          <p:cNvPr id="49" name="Picture 48" descr="vignette_optimize_funnel.png"/>
          <p:cNvPicPr>
            <a:picLocks noChangeAspect="1"/>
          </p:cNvPicPr>
          <p:nvPr/>
        </p:nvPicPr>
        <p:blipFill>
          <a:blip r:embed="rId14" cstate="print"/>
          <a:stretch>
            <a:fillRect/>
          </a:stretch>
        </p:blipFill>
        <p:spPr>
          <a:xfrm>
            <a:off x="0" y="4590288"/>
            <a:ext cx="1527048" cy="1527048"/>
          </a:xfrm>
          <a:prstGeom prst="rect">
            <a:avLst/>
          </a:prstGeom>
        </p:spPr>
      </p:pic>
      <p:pic>
        <p:nvPicPr>
          <p:cNvPr id="50" name="Picture 49" descr="vignette_optimize_heatmap.png"/>
          <p:cNvPicPr>
            <a:picLocks noChangeAspect="1"/>
          </p:cNvPicPr>
          <p:nvPr/>
        </p:nvPicPr>
        <p:blipFill>
          <a:blip r:embed="rId15" cstate="print"/>
          <a:stretch>
            <a:fillRect/>
          </a:stretch>
        </p:blipFill>
        <p:spPr>
          <a:xfrm>
            <a:off x="6091732" y="1532700"/>
            <a:ext cx="1527048" cy="1527048"/>
          </a:xfrm>
          <a:prstGeom prst="rect">
            <a:avLst/>
          </a:prstGeom>
        </p:spPr>
      </p:pic>
      <p:pic>
        <p:nvPicPr>
          <p:cNvPr id="51" name="Picture 50" descr="vignette_optimize_linechart.png"/>
          <p:cNvPicPr>
            <a:picLocks noChangeAspect="1"/>
          </p:cNvPicPr>
          <p:nvPr/>
        </p:nvPicPr>
        <p:blipFill>
          <a:blip r:embed="rId16" cstate="print"/>
          <a:stretch>
            <a:fillRect/>
          </a:stretch>
        </p:blipFill>
        <p:spPr>
          <a:xfrm>
            <a:off x="0" y="3060192"/>
            <a:ext cx="1527048" cy="1527048"/>
          </a:xfrm>
          <a:prstGeom prst="rect">
            <a:avLst/>
          </a:prstGeom>
        </p:spPr>
      </p:pic>
      <p:pic>
        <p:nvPicPr>
          <p:cNvPr id="53" name="Picture 52" descr="vignette_optimize_netaverages.png"/>
          <p:cNvPicPr>
            <a:picLocks noChangeAspect="1"/>
          </p:cNvPicPr>
          <p:nvPr/>
        </p:nvPicPr>
        <p:blipFill>
          <a:blip r:embed="rId17" cstate="print"/>
          <a:stretch>
            <a:fillRect/>
          </a:stretch>
        </p:blipFill>
        <p:spPr>
          <a:xfrm>
            <a:off x="7616952" y="3060192"/>
            <a:ext cx="1527048" cy="1527048"/>
          </a:xfrm>
          <a:prstGeom prst="rect">
            <a:avLst/>
          </a:prstGeom>
        </p:spPr>
      </p:pic>
      <p:pic>
        <p:nvPicPr>
          <p:cNvPr id="55" name="Picture 54" descr="vignette_optimize_numbers.png"/>
          <p:cNvPicPr>
            <a:picLocks noChangeAspect="1"/>
          </p:cNvPicPr>
          <p:nvPr/>
        </p:nvPicPr>
        <p:blipFill>
          <a:blip r:embed="rId18" cstate="print"/>
          <a:stretch>
            <a:fillRect/>
          </a:stretch>
        </p:blipFill>
        <p:spPr>
          <a:xfrm>
            <a:off x="1523390" y="3057144"/>
            <a:ext cx="1527048" cy="1527048"/>
          </a:xfrm>
          <a:prstGeom prst="rect">
            <a:avLst/>
          </a:prstGeom>
        </p:spPr>
      </p:pic>
      <p:pic>
        <p:nvPicPr>
          <p:cNvPr id="57" name="Picture 56" descr="ADO520_HED_prep_prof_shakes.png"/>
          <p:cNvPicPr>
            <a:picLocks noChangeAspect="1"/>
          </p:cNvPicPr>
          <p:nvPr/>
        </p:nvPicPr>
        <p:blipFill>
          <a:blip r:embed="rId19" cstate="print"/>
          <a:stretch>
            <a:fillRect/>
          </a:stretch>
        </p:blipFill>
        <p:spPr>
          <a:xfrm>
            <a:off x="1525219" y="1533144"/>
            <a:ext cx="1517904" cy="1517904"/>
          </a:xfrm>
          <a:prstGeom prst="rect">
            <a:avLst/>
          </a:prstGeom>
        </p:spPr>
      </p:pic>
      <p:pic>
        <p:nvPicPr>
          <p:cNvPr id="60" name="Picture 59" descr="HED_camp_pro_fnl_layered.png"/>
          <p:cNvPicPr>
            <a:picLocks noChangeAspect="1"/>
          </p:cNvPicPr>
          <p:nvPr/>
        </p:nvPicPr>
        <p:blipFill>
          <a:blip r:embed="rId20" cstate="print"/>
          <a:srcRect r="22872"/>
          <a:stretch>
            <a:fillRect/>
          </a:stretch>
        </p:blipFill>
        <p:spPr>
          <a:xfrm>
            <a:off x="4579686" y="0"/>
            <a:ext cx="1505761" cy="1517904"/>
          </a:xfrm>
          <a:prstGeom prst="rect">
            <a:avLst/>
          </a:prstGeom>
        </p:spPr>
      </p:pic>
      <p:pic>
        <p:nvPicPr>
          <p:cNvPr id="61" name="Picture 60" descr="CS5 PSExt Hero Environment jpg.jpg"/>
          <p:cNvPicPr>
            <a:picLocks noChangeAspect="1"/>
          </p:cNvPicPr>
          <p:nvPr/>
        </p:nvPicPr>
        <p:blipFill>
          <a:blip r:embed="rId21" cstate="print"/>
          <a:srcRect t="16065" b="8267"/>
          <a:stretch>
            <a:fillRect/>
          </a:stretch>
        </p:blipFill>
        <p:spPr>
          <a:xfrm>
            <a:off x="6100876" y="4599432"/>
            <a:ext cx="1517904" cy="1517904"/>
          </a:xfrm>
          <a:prstGeom prst="rect">
            <a:avLst/>
          </a:prstGeom>
        </p:spPr>
      </p:pic>
      <p:pic>
        <p:nvPicPr>
          <p:cNvPr id="62" name="Picture 61" descr="Production-Premium_Environment_2lay.png"/>
          <p:cNvPicPr>
            <a:picLocks noChangeAspect="1"/>
          </p:cNvPicPr>
          <p:nvPr/>
        </p:nvPicPr>
        <p:blipFill>
          <a:blip r:embed="rId22" cstate="print"/>
          <a:srcRect t="7791" b="10990"/>
          <a:stretch>
            <a:fillRect/>
          </a:stretch>
        </p:blipFill>
        <p:spPr>
          <a:xfrm>
            <a:off x="3059220" y="0"/>
            <a:ext cx="1517904" cy="1517904"/>
          </a:xfrm>
          <a:prstGeom prst="rect">
            <a:avLst/>
          </a:prstGeom>
        </p:spPr>
      </p:pic>
      <p:pic>
        <p:nvPicPr>
          <p:cNvPr id="86" name="Picture 85" descr="arrows_blue.png"/>
          <p:cNvPicPr>
            <a:picLocks noChangeAspect="1"/>
          </p:cNvPicPr>
          <p:nvPr/>
        </p:nvPicPr>
        <p:blipFill>
          <a:blip r:embed="rId23" cstate="print"/>
          <a:stretch>
            <a:fillRect/>
          </a:stretch>
        </p:blipFill>
        <p:spPr>
          <a:xfrm>
            <a:off x="2548647" y="-1"/>
            <a:ext cx="3622892" cy="6118019"/>
          </a:xfrm>
          <a:prstGeom prst="rect">
            <a:avLst/>
          </a:prstGeom>
        </p:spPr>
      </p:pic>
      <p:pic>
        <p:nvPicPr>
          <p:cNvPr id="87" name="Picture 38"/>
          <p:cNvPicPr>
            <a:picLocks noChangeAspect="1" noChangeArrowheads="1"/>
          </p:cNvPicPr>
          <p:nvPr/>
        </p:nvPicPr>
        <p:blipFill>
          <a:blip r:embed="rId24" cstate="print"/>
          <a:srcRect/>
          <a:stretch>
            <a:fillRect/>
          </a:stretch>
        </p:blipFill>
        <p:spPr bwMode="auto">
          <a:xfrm>
            <a:off x="-14859" y="0"/>
            <a:ext cx="1529504" cy="1529505"/>
          </a:xfrm>
          <a:prstGeom prst="rect">
            <a:avLst/>
          </a:prstGeom>
          <a:noFill/>
          <a:ln w="12700" cap="rnd">
            <a:noFill/>
            <a:round/>
            <a:headEnd/>
            <a:tailEnd/>
          </a:ln>
        </p:spPr>
      </p:pic>
      <p:pic>
        <p:nvPicPr>
          <p:cNvPr id="88" name="Picture 39"/>
          <p:cNvPicPr>
            <a:picLocks noChangeAspect="1" noChangeArrowheads="1"/>
          </p:cNvPicPr>
          <p:nvPr/>
        </p:nvPicPr>
        <p:blipFill>
          <a:blip r:embed="rId25" cstate="print"/>
          <a:srcRect/>
          <a:stretch>
            <a:fillRect/>
          </a:stretch>
        </p:blipFill>
        <p:spPr bwMode="auto">
          <a:xfrm>
            <a:off x="1514646" y="0"/>
            <a:ext cx="1529504" cy="1529505"/>
          </a:xfrm>
          <a:prstGeom prst="rect">
            <a:avLst/>
          </a:prstGeom>
          <a:noFill/>
          <a:ln w="12700" cap="rnd">
            <a:noFill/>
            <a:round/>
            <a:headEnd/>
            <a:tailEnd/>
          </a:ln>
        </p:spPr>
      </p:pic>
      <p:pic>
        <p:nvPicPr>
          <p:cNvPr id="89" name="Picture 41"/>
          <p:cNvPicPr>
            <a:picLocks noChangeAspect="1" noChangeArrowheads="1"/>
          </p:cNvPicPr>
          <p:nvPr/>
        </p:nvPicPr>
        <p:blipFill>
          <a:blip r:embed="rId26" cstate="print"/>
          <a:srcRect/>
          <a:stretch>
            <a:fillRect/>
          </a:stretch>
        </p:blipFill>
        <p:spPr bwMode="auto">
          <a:xfrm>
            <a:off x="-14859" y="1529505"/>
            <a:ext cx="1529504" cy="1529505"/>
          </a:xfrm>
          <a:prstGeom prst="rect">
            <a:avLst/>
          </a:prstGeom>
          <a:noFill/>
          <a:ln w="12700" cap="rnd">
            <a:noFill/>
            <a:round/>
            <a:headEnd/>
            <a:tailEnd/>
          </a:ln>
        </p:spPr>
      </p:pic>
      <p:pic>
        <p:nvPicPr>
          <p:cNvPr id="90" name="Picture 42"/>
          <p:cNvPicPr>
            <a:picLocks noChangeAspect="1" noChangeArrowheads="1"/>
          </p:cNvPicPr>
          <p:nvPr/>
        </p:nvPicPr>
        <p:blipFill>
          <a:blip r:embed="rId27" cstate="print"/>
          <a:srcRect/>
          <a:stretch>
            <a:fillRect/>
          </a:stretch>
        </p:blipFill>
        <p:spPr bwMode="auto">
          <a:xfrm>
            <a:off x="1514646" y="1529505"/>
            <a:ext cx="1529504" cy="1529505"/>
          </a:xfrm>
          <a:prstGeom prst="rect">
            <a:avLst/>
          </a:prstGeom>
          <a:noFill/>
          <a:ln w="12700" cap="rnd">
            <a:noFill/>
            <a:round/>
            <a:headEnd/>
            <a:tailEnd/>
          </a:ln>
        </p:spPr>
      </p:pic>
      <p:pic>
        <p:nvPicPr>
          <p:cNvPr id="91" name="Picture 44"/>
          <p:cNvPicPr>
            <a:picLocks noChangeAspect="1" noChangeArrowheads="1"/>
          </p:cNvPicPr>
          <p:nvPr/>
        </p:nvPicPr>
        <p:blipFill>
          <a:blip r:embed="rId28" cstate="print"/>
          <a:srcRect/>
          <a:stretch>
            <a:fillRect/>
          </a:stretch>
        </p:blipFill>
        <p:spPr bwMode="auto">
          <a:xfrm>
            <a:off x="-14859" y="3059009"/>
            <a:ext cx="1529504" cy="1529505"/>
          </a:xfrm>
          <a:prstGeom prst="rect">
            <a:avLst/>
          </a:prstGeom>
          <a:noFill/>
          <a:ln w="12700" cap="rnd">
            <a:noFill/>
            <a:round/>
            <a:headEnd/>
            <a:tailEnd/>
          </a:ln>
        </p:spPr>
      </p:pic>
      <p:pic>
        <p:nvPicPr>
          <p:cNvPr id="92" name="Picture 45"/>
          <p:cNvPicPr>
            <a:picLocks noChangeAspect="1" noChangeArrowheads="1"/>
          </p:cNvPicPr>
          <p:nvPr/>
        </p:nvPicPr>
        <p:blipFill>
          <a:blip r:embed="rId29" cstate="print"/>
          <a:srcRect/>
          <a:stretch>
            <a:fillRect/>
          </a:stretch>
        </p:blipFill>
        <p:spPr bwMode="auto">
          <a:xfrm>
            <a:off x="1514646" y="3059009"/>
            <a:ext cx="1529504" cy="1529505"/>
          </a:xfrm>
          <a:prstGeom prst="rect">
            <a:avLst/>
          </a:prstGeom>
          <a:noFill/>
          <a:ln w="12700" cap="rnd">
            <a:noFill/>
            <a:round/>
            <a:headEnd/>
            <a:tailEnd/>
          </a:ln>
        </p:spPr>
      </p:pic>
      <p:pic>
        <p:nvPicPr>
          <p:cNvPr id="93" name="Picture 47"/>
          <p:cNvPicPr>
            <a:picLocks noChangeAspect="1" noChangeArrowheads="1"/>
          </p:cNvPicPr>
          <p:nvPr/>
        </p:nvPicPr>
        <p:blipFill>
          <a:blip r:embed="rId30" cstate="print"/>
          <a:srcRect/>
          <a:stretch>
            <a:fillRect/>
          </a:stretch>
        </p:blipFill>
        <p:spPr bwMode="auto">
          <a:xfrm>
            <a:off x="-14859" y="4588514"/>
            <a:ext cx="1529504" cy="1529505"/>
          </a:xfrm>
          <a:prstGeom prst="rect">
            <a:avLst/>
          </a:prstGeom>
          <a:noFill/>
          <a:ln w="12700" cap="rnd">
            <a:noFill/>
            <a:round/>
            <a:headEnd/>
            <a:tailEnd/>
          </a:ln>
        </p:spPr>
      </p:pic>
      <p:pic>
        <p:nvPicPr>
          <p:cNvPr id="94" name="Picture 48"/>
          <p:cNvPicPr>
            <a:picLocks noChangeAspect="1" noChangeArrowheads="1"/>
          </p:cNvPicPr>
          <p:nvPr/>
        </p:nvPicPr>
        <p:blipFill>
          <a:blip r:embed="rId31" cstate="print"/>
          <a:srcRect/>
          <a:stretch>
            <a:fillRect/>
          </a:stretch>
        </p:blipFill>
        <p:spPr bwMode="auto">
          <a:xfrm>
            <a:off x="1514646" y="4588514"/>
            <a:ext cx="1529504" cy="1529505"/>
          </a:xfrm>
          <a:prstGeom prst="rect">
            <a:avLst/>
          </a:prstGeom>
          <a:noFill/>
          <a:ln w="12700" cap="rnd">
            <a:noFill/>
            <a:round/>
            <a:headEnd/>
            <a:tailEnd/>
          </a:ln>
        </p:spPr>
      </p:pic>
      <p:pic>
        <p:nvPicPr>
          <p:cNvPr id="95" name="Picture 25"/>
          <p:cNvPicPr>
            <a:picLocks noChangeAspect="1" noChangeArrowheads="1"/>
          </p:cNvPicPr>
          <p:nvPr/>
        </p:nvPicPr>
        <p:blipFill>
          <a:blip r:embed="rId32" cstate="print"/>
          <a:srcRect/>
          <a:stretch>
            <a:fillRect/>
          </a:stretch>
        </p:blipFill>
        <p:spPr bwMode="auto">
          <a:xfrm>
            <a:off x="6080760" y="0"/>
            <a:ext cx="1531620" cy="1529334"/>
          </a:xfrm>
          <a:prstGeom prst="rect">
            <a:avLst/>
          </a:prstGeom>
          <a:noFill/>
          <a:ln w="12700" cap="rnd">
            <a:noFill/>
            <a:round/>
            <a:headEnd/>
            <a:tailEnd/>
          </a:ln>
        </p:spPr>
      </p:pic>
      <p:pic>
        <p:nvPicPr>
          <p:cNvPr id="96" name="Picture 26"/>
          <p:cNvPicPr>
            <a:picLocks noChangeAspect="1" noChangeArrowheads="1"/>
          </p:cNvPicPr>
          <p:nvPr/>
        </p:nvPicPr>
        <p:blipFill>
          <a:blip r:embed="rId33" cstate="print"/>
          <a:srcRect/>
          <a:stretch>
            <a:fillRect/>
          </a:stretch>
        </p:blipFill>
        <p:spPr bwMode="auto">
          <a:xfrm>
            <a:off x="7612380" y="0"/>
            <a:ext cx="1531620" cy="1529334"/>
          </a:xfrm>
          <a:prstGeom prst="rect">
            <a:avLst/>
          </a:prstGeom>
          <a:noFill/>
          <a:ln w="12700" cap="rnd">
            <a:noFill/>
            <a:round/>
            <a:headEnd/>
            <a:tailEnd/>
          </a:ln>
        </p:spPr>
      </p:pic>
      <p:pic>
        <p:nvPicPr>
          <p:cNvPr id="97" name="Picture 28"/>
          <p:cNvPicPr>
            <a:picLocks noChangeAspect="1" noChangeArrowheads="1"/>
          </p:cNvPicPr>
          <p:nvPr/>
        </p:nvPicPr>
        <p:blipFill>
          <a:blip r:embed="rId34" cstate="print"/>
          <a:srcRect/>
          <a:stretch>
            <a:fillRect/>
          </a:stretch>
        </p:blipFill>
        <p:spPr bwMode="auto">
          <a:xfrm>
            <a:off x="6080760" y="1529334"/>
            <a:ext cx="1531620" cy="1529334"/>
          </a:xfrm>
          <a:prstGeom prst="rect">
            <a:avLst/>
          </a:prstGeom>
          <a:noFill/>
          <a:ln w="12700" cap="rnd">
            <a:noFill/>
            <a:round/>
            <a:headEnd/>
            <a:tailEnd/>
          </a:ln>
        </p:spPr>
      </p:pic>
      <p:pic>
        <p:nvPicPr>
          <p:cNvPr id="98" name="Picture 29"/>
          <p:cNvPicPr>
            <a:picLocks noChangeAspect="1" noChangeArrowheads="1"/>
          </p:cNvPicPr>
          <p:nvPr/>
        </p:nvPicPr>
        <p:blipFill>
          <a:blip r:embed="rId35" cstate="print"/>
          <a:srcRect/>
          <a:stretch>
            <a:fillRect/>
          </a:stretch>
        </p:blipFill>
        <p:spPr bwMode="auto">
          <a:xfrm>
            <a:off x="7612380" y="1529334"/>
            <a:ext cx="1531620" cy="1529334"/>
          </a:xfrm>
          <a:prstGeom prst="rect">
            <a:avLst/>
          </a:prstGeom>
          <a:noFill/>
          <a:ln w="12700" cap="rnd">
            <a:noFill/>
            <a:round/>
            <a:headEnd/>
            <a:tailEnd/>
          </a:ln>
        </p:spPr>
      </p:pic>
      <p:pic>
        <p:nvPicPr>
          <p:cNvPr id="99" name="Picture 31"/>
          <p:cNvPicPr>
            <a:picLocks noChangeAspect="1" noChangeArrowheads="1"/>
          </p:cNvPicPr>
          <p:nvPr/>
        </p:nvPicPr>
        <p:blipFill>
          <a:blip r:embed="rId36" cstate="print"/>
          <a:srcRect/>
          <a:stretch>
            <a:fillRect/>
          </a:stretch>
        </p:blipFill>
        <p:spPr bwMode="auto">
          <a:xfrm>
            <a:off x="6080760" y="3058668"/>
            <a:ext cx="1531620" cy="1529334"/>
          </a:xfrm>
          <a:prstGeom prst="rect">
            <a:avLst/>
          </a:prstGeom>
          <a:noFill/>
          <a:ln w="12700" cap="rnd">
            <a:noFill/>
            <a:round/>
            <a:headEnd/>
            <a:tailEnd/>
          </a:ln>
        </p:spPr>
      </p:pic>
      <p:pic>
        <p:nvPicPr>
          <p:cNvPr id="100" name="Picture 32"/>
          <p:cNvPicPr>
            <a:picLocks noChangeAspect="1" noChangeArrowheads="1"/>
          </p:cNvPicPr>
          <p:nvPr/>
        </p:nvPicPr>
        <p:blipFill>
          <a:blip r:embed="rId37" cstate="print"/>
          <a:srcRect/>
          <a:stretch>
            <a:fillRect/>
          </a:stretch>
        </p:blipFill>
        <p:spPr bwMode="auto">
          <a:xfrm>
            <a:off x="7612380" y="3058668"/>
            <a:ext cx="1531620" cy="1529334"/>
          </a:xfrm>
          <a:prstGeom prst="rect">
            <a:avLst/>
          </a:prstGeom>
          <a:noFill/>
          <a:ln w="12700" cap="rnd">
            <a:noFill/>
            <a:round/>
            <a:headEnd/>
            <a:tailEnd/>
          </a:ln>
        </p:spPr>
      </p:pic>
      <p:pic>
        <p:nvPicPr>
          <p:cNvPr id="101" name="Picture 34"/>
          <p:cNvPicPr>
            <a:picLocks noChangeAspect="1" noChangeArrowheads="1"/>
          </p:cNvPicPr>
          <p:nvPr/>
        </p:nvPicPr>
        <p:blipFill>
          <a:blip r:embed="rId38" cstate="print"/>
          <a:srcRect/>
          <a:stretch>
            <a:fillRect/>
          </a:stretch>
        </p:blipFill>
        <p:spPr bwMode="auto">
          <a:xfrm>
            <a:off x="6080760" y="4588002"/>
            <a:ext cx="1531620" cy="1529334"/>
          </a:xfrm>
          <a:prstGeom prst="rect">
            <a:avLst/>
          </a:prstGeom>
          <a:noFill/>
          <a:ln w="12700" cap="rnd">
            <a:noFill/>
            <a:round/>
            <a:headEnd/>
            <a:tailEnd/>
          </a:ln>
        </p:spPr>
      </p:pic>
      <p:pic>
        <p:nvPicPr>
          <p:cNvPr id="102" name="Picture 35"/>
          <p:cNvPicPr>
            <a:picLocks noChangeAspect="1" noChangeArrowheads="1"/>
          </p:cNvPicPr>
          <p:nvPr/>
        </p:nvPicPr>
        <p:blipFill>
          <a:blip r:embed="rId39" cstate="print"/>
          <a:srcRect/>
          <a:stretch>
            <a:fillRect/>
          </a:stretch>
        </p:blipFill>
        <p:spPr bwMode="auto">
          <a:xfrm>
            <a:off x="7612380" y="4588002"/>
            <a:ext cx="1531620" cy="1529334"/>
          </a:xfrm>
          <a:prstGeom prst="rect">
            <a:avLst/>
          </a:prstGeom>
          <a:noFill/>
          <a:ln w="12700" cap="rnd">
            <a:noFill/>
            <a:round/>
            <a:headEnd/>
            <a:tailEnd/>
          </a:ln>
        </p:spPr>
      </p:pic>
      <p:sp>
        <p:nvSpPr>
          <p:cNvPr id="103" name="Rectangle 52"/>
          <p:cNvSpPr>
            <a:spLocks/>
          </p:cNvSpPr>
          <p:nvPr/>
        </p:nvSpPr>
        <p:spPr bwMode="auto">
          <a:xfrm>
            <a:off x="3638838" y="2058695"/>
            <a:ext cx="1871896" cy="1852815"/>
          </a:xfrm>
          <a:prstGeom prst="rect">
            <a:avLst/>
          </a:prstGeom>
          <a:noFill/>
          <a:ln w="9525" cap="flat">
            <a:noFill/>
            <a:miter lim="800000"/>
            <a:headEnd type="none" w="med" len="med"/>
            <a:tailEnd type="none" w="med" len="med"/>
          </a:ln>
          <a:effectLst/>
        </p:spPr>
        <p:txBody>
          <a:bodyPr wrap="none" lIns="0" tIns="0" rIns="0" bIns="0" anchor="ctr" anchorCtr="0">
            <a:prstTxWarp prst="textNoShape">
              <a:avLst/>
            </a:prstTxWarp>
            <a:spAutoFit/>
          </a:bodyPr>
          <a:lstStyle/>
          <a:p>
            <a:pPr algn="ctr">
              <a:lnSpc>
                <a:spcPct val="80000"/>
              </a:lnSpc>
              <a:spcBef>
                <a:spcPts val="1195"/>
              </a:spcBef>
              <a:tabLst>
                <a:tab pos="223234" algn="l"/>
                <a:tab pos="758996" algn="l"/>
                <a:tab pos="223234" algn="l"/>
                <a:tab pos="758996" algn="l"/>
                <a:tab pos="223234" algn="l"/>
                <a:tab pos="758996" algn="l"/>
              </a:tabLst>
            </a:pPr>
            <a:r>
              <a:rPr lang="en-US" sz="2400" dirty="0" smtClean="0">
                <a:solidFill>
                  <a:srgbClr val="FFFFFF"/>
                </a:solidFill>
                <a:latin typeface="+mn-lt"/>
                <a:ea typeface="Adobe Clean" charset="0"/>
                <a:cs typeface="Adobe Clean" charset="0"/>
                <a:sym typeface="Adobe Clean" charset="0"/>
              </a:rPr>
              <a:t>TREND:</a:t>
            </a:r>
          </a:p>
          <a:p>
            <a:pPr algn="ctr">
              <a:lnSpc>
                <a:spcPct val="80000"/>
              </a:lnSpc>
              <a:spcBef>
                <a:spcPts val="1195"/>
              </a:spcBef>
              <a:tabLst>
                <a:tab pos="223234" algn="l"/>
                <a:tab pos="758996" algn="l"/>
                <a:tab pos="223234" algn="l"/>
                <a:tab pos="758996" algn="l"/>
                <a:tab pos="223234" algn="l"/>
                <a:tab pos="758996" algn="l"/>
              </a:tabLst>
            </a:pPr>
            <a:r>
              <a:rPr lang="en-US" sz="2400" dirty="0" smtClean="0">
                <a:solidFill>
                  <a:srgbClr val="FFFFFF"/>
                </a:solidFill>
                <a:latin typeface="+mn-lt"/>
                <a:ea typeface="Adobe Clean" charset="0"/>
                <a:cs typeface="Adobe Clean" charset="0"/>
                <a:sym typeface="Adobe Clean" charset="0"/>
              </a:rPr>
              <a:t>CONTENT</a:t>
            </a:r>
            <a:endParaRPr lang="en-US" sz="1600" dirty="0">
              <a:solidFill>
                <a:schemeClr val="tx1"/>
              </a:solidFill>
              <a:latin typeface="+mn-lt"/>
              <a:ea typeface="Gill Sans" charset="0"/>
              <a:cs typeface="Gill Sans" charset="0"/>
            </a:endParaRPr>
          </a:p>
          <a:p>
            <a:pPr algn="ctr">
              <a:lnSpc>
                <a:spcPct val="80000"/>
              </a:lnSpc>
              <a:spcBef>
                <a:spcPts val="1195"/>
              </a:spcBef>
              <a:tabLst>
                <a:tab pos="223234" algn="l"/>
                <a:tab pos="758996" algn="l"/>
                <a:tab pos="223234" algn="l"/>
                <a:tab pos="758996" algn="l"/>
                <a:tab pos="223234" algn="l"/>
                <a:tab pos="758996" algn="l"/>
              </a:tabLst>
            </a:pPr>
            <a:r>
              <a:rPr lang="en-US" sz="1600" dirty="0">
                <a:solidFill>
                  <a:srgbClr val="FFFFFF"/>
                </a:solidFill>
                <a:latin typeface="+mn-lt"/>
                <a:ea typeface="Adobe Clean" charset="0"/>
                <a:cs typeface="Adobe Clean" charset="0"/>
                <a:sym typeface="Adobe Clean" charset="0"/>
              </a:rPr>
              <a:t>TO</a:t>
            </a:r>
            <a:endParaRPr lang="en-US" sz="1600" dirty="0">
              <a:solidFill>
                <a:schemeClr val="tx1"/>
              </a:solidFill>
              <a:latin typeface="+mn-lt"/>
              <a:ea typeface="Gill Sans" charset="0"/>
              <a:cs typeface="Gill Sans" charset="0"/>
            </a:endParaRPr>
          </a:p>
          <a:p>
            <a:pPr algn="ctr">
              <a:lnSpc>
                <a:spcPct val="80000"/>
              </a:lnSpc>
              <a:spcBef>
                <a:spcPts val="1195"/>
              </a:spcBef>
              <a:tabLst>
                <a:tab pos="223234" algn="l"/>
                <a:tab pos="758996" algn="l"/>
                <a:tab pos="223234" algn="l"/>
                <a:tab pos="758996" algn="l"/>
                <a:tab pos="223234" algn="l"/>
                <a:tab pos="758996" algn="l"/>
              </a:tabLst>
            </a:pPr>
            <a:r>
              <a:rPr lang="en-US" sz="2400" dirty="0">
                <a:solidFill>
                  <a:srgbClr val="FFFFFF"/>
                </a:solidFill>
                <a:latin typeface="+mn-lt"/>
                <a:ea typeface="Adobe Clean" charset="0"/>
                <a:cs typeface="Adobe Clean" charset="0"/>
                <a:sym typeface="Adobe Clean" charset="0"/>
              </a:rPr>
              <a:t>CONTENT+</a:t>
            </a:r>
            <a:br>
              <a:rPr lang="en-US" sz="2400" dirty="0">
                <a:solidFill>
                  <a:srgbClr val="FFFFFF"/>
                </a:solidFill>
                <a:latin typeface="+mn-lt"/>
                <a:ea typeface="Adobe Clean" charset="0"/>
                <a:cs typeface="Adobe Clean" charset="0"/>
                <a:sym typeface="Adobe Clean" charset="0"/>
              </a:rPr>
            </a:br>
            <a:r>
              <a:rPr lang="en-US" sz="2400" dirty="0">
                <a:solidFill>
                  <a:srgbClr val="FFFFFF"/>
                </a:solidFill>
                <a:latin typeface="+mn-lt"/>
                <a:ea typeface="Adobe Clean" charset="0"/>
                <a:cs typeface="Adobe Clean" charset="0"/>
                <a:sym typeface="Adobe Clean" charset="0"/>
              </a:rPr>
              <a:t>APPLICATIONS</a:t>
            </a:r>
          </a:p>
        </p:txBody>
      </p:sp>
      <p:sp>
        <p:nvSpPr>
          <p:cNvPr id="47" name="Slide Number Placeholder 46"/>
          <p:cNvSpPr>
            <a:spLocks noGrp="1"/>
          </p:cNvSpPr>
          <p:nvPr>
            <p:ph type="sldNum" sz="quarter" idx="4294967295"/>
          </p:nvPr>
        </p:nvSpPr>
        <p:spPr>
          <a:xfrm>
            <a:off x="4191000" y="6477000"/>
            <a:ext cx="762000" cy="168274"/>
          </a:xfrm>
          <a:prstGeom prst="rect">
            <a:avLst/>
          </a:prstGeom>
        </p:spPr>
        <p:txBody>
          <a:bodyPr/>
          <a:lstStyle/>
          <a:p>
            <a:pPr algn="ctr"/>
            <a:fld id="{90156F56-D5AE-4C6F-B826-C69D1BC521BB}" type="slidenum">
              <a:rPr lang="en-US" smtClean="0"/>
              <a:pPr algn="ctr"/>
              <a:t>3</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1" fill="hold" nodeType="withEffect">
                                  <p:stCondLst>
                                    <p:cond delay="0"/>
                                  </p:stCondLst>
                                  <p:childTnLst>
                                    <p:animEffect transition="out" filter="slide(fromTop)">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cTn>
                              </p:par>
                              <p:par>
                                <p:cTn id="8" presetID="12" presetClass="exit" presetSubtype="8" fill="hold" nodeType="withEffect">
                                  <p:stCondLst>
                                    <p:cond delay="0"/>
                                  </p:stCondLst>
                                  <p:childTnLst>
                                    <p:animEffect transition="out" filter="slide(fromLeft)">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par>
                                <p:cTn id="11" presetID="12" presetClass="exit" presetSubtype="8" fill="hold" nodeType="withEffect">
                                  <p:stCondLst>
                                    <p:cond delay="0"/>
                                  </p:stCondLst>
                                  <p:childTnLst>
                                    <p:animEffect transition="out" filter="slide(fromLeft)">
                                      <p:cBhvr>
                                        <p:cTn id="12" dur="500"/>
                                        <p:tgtEl>
                                          <p:spTgt spid="51"/>
                                        </p:tgtEl>
                                      </p:cBhvr>
                                    </p:animEffect>
                                    <p:set>
                                      <p:cBhvr>
                                        <p:cTn id="13" dur="1" fill="hold">
                                          <p:stCondLst>
                                            <p:cond delay="499"/>
                                          </p:stCondLst>
                                        </p:cTn>
                                        <p:tgtEl>
                                          <p:spTgt spid="51"/>
                                        </p:tgtEl>
                                        <p:attrNameLst>
                                          <p:attrName>style.visibility</p:attrName>
                                        </p:attrNameLst>
                                      </p:cBhvr>
                                      <p:to>
                                        <p:strVal val="hidden"/>
                                      </p:to>
                                    </p:set>
                                  </p:childTnLst>
                                </p:cTn>
                              </p:par>
                              <p:par>
                                <p:cTn id="14" presetID="12" presetClass="exit" presetSubtype="4" fill="hold" nodeType="withEffect">
                                  <p:stCondLst>
                                    <p:cond delay="0"/>
                                  </p:stCondLst>
                                  <p:childTnLst>
                                    <p:animEffect transition="out" filter="slide(fromBottom)">
                                      <p:cBhvr>
                                        <p:cTn id="15" dur="500"/>
                                        <p:tgtEl>
                                          <p:spTgt spid="49"/>
                                        </p:tgtEl>
                                      </p:cBhvr>
                                    </p:animEffect>
                                    <p:set>
                                      <p:cBhvr>
                                        <p:cTn id="16" dur="1" fill="hold">
                                          <p:stCondLst>
                                            <p:cond delay="499"/>
                                          </p:stCondLst>
                                        </p:cTn>
                                        <p:tgtEl>
                                          <p:spTgt spid="49"/>
                                        </p:tgtEl>
                                        <p:attrNameLst>
                                          <p:attrName>style.visibility</p:attrName>
                                        </p:attrNameLst>
                                      </p:cBhvr>
                                      <p:to>
                                        <p:strVal val="hidden"/>
                                      </p:to>
                                    </p:set>
                                  </p:childTnLst>
                                </p:cTn>
                              </p:par>
                              <p:par>
                                <p:cTn id="17" presetID="12" presetClass="exit" presetSubtype="8" fill="hold" nodeType="withEffect">
                                  <p:stCondLst>
                                    <p:cond delay="0"/>
                                  </p:stCondLst>
                                  <p:childTnLst>
                                    <p:animEffect transition="out" filter="slide(fromLeft)">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cTn>
                              </p:par>
                              <p:par>
                                <p:cTn id="20" presetID="12" presetClass="exit" presetSubtype="4" fill="hold" nodeType="withEffect">
                                  <p:stCondLst>
                                    <p:cond delay="0"/>
                                  </p:stCondLst>
                                  <p:childTnLst>
                                    <p:animEffect transition="out" filter="slide(fromBottom)">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par>
                                <p:cTn id="23" presetID="12" presetClass="exit" presetSubtype="2" fill="hold" nodeType="withEffect">
                                  <p:stCondLst>
                                    <p:cond delay="0"/>
                                  </p:stCondLst>
                                  <p:childTnLst>
                                    <p:animEffect transition="out" filter="slide(fromRight)">
                                      <p:cBhvr>
                                        <p:cTn id="24" dur="500"/>
                                        <p:tgtEl>
                                          <p:spTgt spid="44"/>
                                        </p:tgtEl>
                                      </p:cBhvr>
                                    </p:animEffect>
                                    <p:set>
                                      <p:cBhvr>
                                        <p:cTn id="25" dur="1" fill="hold">
                                          <p:stCondLst>
                                            <p:cond delay="499"/>
                                          </p:stCondLst>
                                        </p:cTn>
                                        <p:tgtEl>
                                          <p:spTgt spid="44"/>
                                        </p:tgtEl>
                                        <p:attrNameLst>
                                          <p:attrName>style.visibility</p:attrName>
                                        </p:attrNameLst>
                                      </p:cBhvr>
                                      <p:to>
                                        <p:strVal val="hidden"/>
                                      </p:to>
                                    </p:set>
                                  </p:childTnLst>
                                </p:cTn>
                              </p:par>
                              <p:par>
                                <p:cTn id="26" presetID="12" presetClass="exit" presetSubtype="2" fill="hold" nodeType="withEffect">
                                  <p:stCondLst>
                                    <p:cond delay="0"/>
                                  </p:stCondLst>
                                  <p:childTnLst>
                                    <p:animEffect transition="out" filter="slide(fromRight)">
                                      <p:cBhvr>
                                        <p:cTn id="27" dur="500"/>
                                        <p:tgtEl>
                                          <p:spTgt spid="64"/>
                                        </p:tgtEl>
                                      </p:cBhvr>
                                    </p:animEffect>
                                    <p:set>
                                      <p:cBhvr>
                                        <p:cTn id="28" dur="1" fill="hold">
                                          <p:stCondLst>
                                            <p:cond delay="499"/>
                                          </p:stCondLst>
                                        </p:cTn>
                                        <p:tgtEl>
                                          <p:spTgt spid="64"/>
                                        </p:tgtEl>
                                        <p:attrNameLst>
                                          <p:attrName>style.visibility</p:attrName>
                                        </p:attrNameLst>
                                      </p:cBhvr>
                                      <p:to>
                                        <p:strVal val="hidden"/>
                                      </p:to>
                                    </p:set>
                                  </p:childTnLst>
                                </p:cTn>
                              </p:par>
                              <p:par>
                                <p:cTn id="29" presetID="12" presetClass="exit" presetSubtype="1" fill="hold" nodeType="withEffect">
                                  <p:stCondLst>
                                    <p:cond delay="0"/>
                                  </p:stCondLst>
                                  <p:childTnLst>
                                    <p:animEffect transition="out" filter="slide(fromTop)">
                                      <p:cBhvr>
                                        <p:cTn id="30" dur="500"/>
                                        <p:tgtEl>
                                          <p:spTgt spid="50"/>
                                        </p:tgtEl>
                                      </p:cBhvr>
                                    </p:animEffect>
                                    <p:set>
                                      <p:cBhvr>
                                        <p:cTn id="31" dur="1" fill="hold">
                                          <p:stCondLst>
                                            <p:cond delay="499"/>
                                          </p:stCondLst>
                                        </p:cTn>
                                        <p:tgtEl>
                                          <p:spTgt spid="50"/>
                                        </p:tgtEl>
                                        <p:attrNameLst>
                                          <p:attrName>style.visibility</p:attrName>
                                        </p:attrNameLst>
                                      </p:cBhvr>
                                      <p:to>
                                        <p:strVal val="hidden"/>
                                      </p:to>
                                    </p:set>
                                  </p:childTnLst>
                                </p:cTn>
                              </p:par>
                              <p:par>
                                <p:cTn id="32" presetID="12" presetClass="exit" presetSubtype="4" fill="hold" nodeType="withEffect">
                                  <p:stCondLst>
                                    <p:cond delay="0"/>
                                  </p:stCondLst>
                                  <p:childTnLst>
                                    <p:animEffect transition="out" filter="slide(fromBottom)">
                                      <p:cBhvr>
                                        <p:cTn id="33" dur="500"/>
                                        <p:tgtEl>
                                          <p:spTgt spid="61"/>
                                        </p:tgtEl>
                                      </p:cBhvr>
                                    </p:animEffect>
                                    <p:set>
                                      <p:cBhvr>
                                        <p:cTn id="34" dur="1" fill="hold">
                                          <p:stCondLst>
                                            <p:cond delay="499"/>
                                          </p:stCondLst>
                                        </p:cTn>
                                        <p:tgtEl>
                                          <p:spTgt spid="61"/>
                                        </p:tgtEl>
                                        <p:attrNameLst>
                                          <p:attrName>style.visibility</p:attrName>
                                        </p:attrNameLst>
                                      </p:cBhvr>
                                      <p:to>
                                        <p:strVal val="hidden"/>
                                      </p:to>
                                    </p:set>
                                  </p:childTnLst>
                                </p:cTn>
                              </p:par>
                              <p:par>
                                <p:cTn id="35" presetID="12" presetClass="exit" presetSubtype="1" fill="hold" nodeType="withEffect">
                                  <p:stCondLst>
                                    <p:cond delay="0"/>
                                  </p:stCondLst>
                                  <p:childTnLst>
                                    <p:animEffect transition="out" filter="slide(fromTop)">
                                      <p:cBhvr>
                                        <p:cTn id="36" dur="500"/>
                                        <p:tgtEl>
                                          <p:spTgt spid="55"/>
                                        </p:tgtEl>
                                      </p:cBhvr>
                                    </p:animEffect>
                                    <p:set>
                                      <p:cBhvr>
                                        <p:cTn id="37" dur="1" fill="hold">
                                          <p:stCondLst>
                                            <p:cond delay="499"/>
                                          </p:stCondLst>
                                        </p:cTn>
                                        <p:tgtEl>
                                          <p:spTgt spid="55"/>
                                        </p:tgtEl>
                                        <p:attrNameLst>
                                          <p:attrName>style.visibility</p:attrName>
                                        </p:attrNameLst>
                                      </p:cBhvr>
                                      <p:to>
                                        <p:strVal val="hidden"/>
                                      </p:to>
                                    </p:set>
                                  </p:childTnLst>
                                </p:cTn>
                              </p:par>
                              <p:par>
                                <p:cTn id="38" presetID="12" presetClass="exit" presetSubtype="4" fill="hold" nodeType="withEffect">
                                  <p:stCondLst>
                                    <p:cond delay="0"/>
                                  </p:stCondLst>
                                  <p:childTnLst>
                                    <p:animEffect transition="out" filter="slide(fromBottom)">
                                      <p:cBhvr>
                                        <p:cTn id="39" dur="500"/>
                                        <p:tgtEl>
                                          <p:spTgt spid="31"/>
                                        </p:tgtEl>
                                      </p:cBhvr>
                                    </p:animEffect>
                                    <p:set>
                                      <p:cBhvr>
                                        <p:cTn id="40" dur="1" fill="hold">
                                          <p:stCondLst>
                                            <p:cond delay="499"/>
                                          </p:stCondLst>
                                        </p:cTn>
                                        <p:tgtEl>
                                          <p:spTgt spid="31"/>
                                        </p:tgtEl>
                                        <p:attrNameLst>
                                          <p:attrName>style.visibility</p:attrName>
                                        </p:attrNameLst>
                                      </p:cBhvr>
                                      <p:to>
                                        <p:strVal val="hidden"/>
                                      </p:to>
                                    </p:set>
                                  </p:childTnLst>
                                </p:cTn>
                              </p:par>
                              <p:par>
                                <p:cTn id="41" presetID="12" presetClass="exit" presetSubtype="1" fill="hold" nodeType="withEffect">
                                  <p:stCondLst>
                                    <p:cond delay="0"/>
                                  </p:stCondLst>
                                  <p:childTnLst>
                                    <p:animEffect transition="out" filter="slide(fromTop)">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12" presetClass="exit" presetSubtype="8" fill="hold" nodeType="withEffect">
                                  <p:stCondLst>
                                    <p:cond delay="0"/>
                                  </p:stCondLst>
                                  <p:childTnLst>
                                    <p:animEffect transition="out" filter="slide(fromLeft)">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par>
                                <p:cTn id="47" presetID="12" presetClass="exit" presetSubtype="2" fill="hold" nodeType="withEffect">
                                  <p:stCondLst>
                                    <p:cond delay="0"/>
                                  </p:stCondLst>
                                  <p:childTnLst>
                                    <p:animEffect transition="out" filter="slide(fromRight)">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par>
                                <p:cTn id="50" presetID="12" presetClass="exit" presetSubtype="2" fill="hold" nodeType="withEffect">
                                  <p:stCondLst>
                                    <p:cond delay="0"/>
                                  </p:stCondLst>
                                  <p:childTnLst>
                                    <p:animEffect transition="out" filter="slide(fromRight)">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12" presetClass="exit" presetSubtype="1" fill="hold" nodeType="withEffect">
                                  <p:stCondLst>
                                    <p:cond delay="0"/>
                                  </p:stCondLst>
                                  <p:childTnLst>
                                    <p:animEffect transition="out" filter="slide(fromTop)">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par>
                                <p:cTn id="56" presetID="12" presetClass="exit" presetSubtype="8" fill="hold" nodeType="withEffect">
                                  <p:stCondLst>
                                    <p:cond delay="0"/>
                                  </p:stCondLst>
                                  <p:childTnLst>
                                    <p:animEffect transition="out" filter="slide(fromLeft)">
                                      <p:cBhvr>
                                        <p:cTn id="57" dur="500"/>
                                        <p:tgtEl>
                                          <p:spTgt spid="62"/>
                                        </p:tgtEl>
                                      </p:cBhvr>
                                    </p:animEffect>
                                    <p:set>
                                      <p:cBhvr>
                                        <p:cTn id="58" dur="1" fill="hold">
                                          <p:stCondLst>
                                            <p:cond delay="499"/>
                                          </p:stCondLst>
                                        </p:cTn>
                                        <p:tgtEl>
                                          <p:spTgt spid="62"/>
                                        </p:tgtEl>
                                        <p:attrNameLst>
                                          <p:attrName>style.visibility</p:attrName>
                                        </p:attrNameLst>
                                      </p:cBhvr>
                                      <p:to>
                                        <p:strVal val="hidden"/>
                                      </p:to>
                                    </p:set>
                                  </p:childTnLst>
                                </p:cTn>
                              </p:par>
                              <p:par>
                                <p:cTn id="59" presetID="12" presetClass="exit" presetSubtype="4" fill="hold" nodeType="withEffect">
                                  <p:stCondLst>
                                    <p:cond delay="0"/>
                                  </p:stCondLst>
                                  <p:childTnLst>
                                    <p:animEffect transition="out" filter="slide(fromBottom)">
                                      <p:cBhvr>
                                        <p:cTn id="60" dur="500"/>
                                        <p:tgtEl>
                                          <p:spTgt spid="60"/>
                                        </p:tgtEl>
                                      </p:cBhvr>
                                    </p:animEffect>
                                    <p:set>
                                      <p:cBhvr>
                                        <p:cTn id="61" dur="1" fill="hold">
                                          <p:stCondLst>
                                            <p:cond delay="499"/>
                                          </p:stCondLst>
                                        </p:cTn>
                                        <p:tgtEl>
                                          <p:spTgt spid="60"/>
                                        </p:tgtEl>
                                        <p:attrNameLst>
                                          <p:attrName>style.visibility</p:attrName>
                                        </p:attrNameLst>
                                      </p:cBhvr>
                                      <p:to>
                                        <p:strVal val="hidden"/>
                                      </p:to>
                                    </p:set>
                                  </p:childTnLst>
                                </p:cTn>
                              </p:par>
                              <p:par>
                                <p:cTn id="62" presetID="12" presetClass="exit" presetSubtype="2" fill="hold" nodeType="withEffect">
                                  <p:stCondLst>
                                    <p:cond delay="0"/>
                                  </p:stCondLst>
                                  <p:childTnLst>
                                    <p:animEffect transition="out" filter="slide(fromRight)">
                                      <p:cBhvr>
                                        <p:cTn id="63" dur="500"/>
                                        <p:tgtEl>
                                          <p:spTgt spid="27"/>
                                        </p:tgtEl>
                                      </p:cBhvr>
                                    </p:animEffect>
                                    <p:set>
                                      <p:cBhvr>
                                        <p:cTn id="64" dur="1" fill="hold">
                                          <p:stCondLst>
                                            <p:cond delay="499"/>
                                          </p:stCondLst>
                                        </p:cTn>
                                        <p:tgtEl>
                                          <p:spTgt spid="27"/>
                                        </p:tgtEl>
                                        <p:attrNameLst>
                                          <p:attrName>style.visibility</p:attrName>
                                        </p:attrNameLst>
                                      </p:cBhvr>
                                      <p:to>
                                        <p:strVal val="hidden"/>
                                      </p:to>
                                    </p:set>
                                  </p:childTnLst>
                                </p:cTn>
                              </p:par>
                              <p:par>
                                <p:cTn id="65" presetID="12" presetClass="entr" presetSubtype="2" fill="hold" nodeType="withEffect">
                                  <p:stCondLst>
                                    <p:cond delay="0"/>
                                  </p:stCondLst>
                                  <p:childTnLst>
                                    <p:set>
                                      <p:cBhvr>
                                        <p:cTn id="66" dur="1" fill="hold">
                                          <p:stCondLst>
                                            <p:cond delay="0"/>
                                          </p:stCondLst>
                                        </p:cTn>
                                        <p:tgtEl>
                                          <p:spTgt spid="91"/>
                                        </p:tgtEl>
                                        <p:attrNameLst>
                                          <p:attrName>style.visibility</p:attrName>
                                        </p:attrNameLst>
                                      </p:cBhvr>
                                      <p:to>
                                        <p:strVal val="visible"/>
                                      </p:to>
                                    </p:set>
                                    <p:animEffect transition="in" filter="slide(fromRight)">
                                      <p:cBhvr>
                                        <p:cTn id="67" dur="500"/>
                                        <p:tgtEl>
                                          <p:spTgt spid="91"/>
                                        </p:tgtEl>
                                      </p:cBhvr>
                                    </p:animEffect>
                                  </p:childTnLst>
                                </p:cTn>
                              </p:par>
                              <p:par>
                                <p:cTn id="68" presetID="12" presetClass="entr" presetSubtype="2" fill="hold" nodeType="withEffect">
                                  <p:stCondLst>
                                    <p:cond delay="0"/>
                                  </p:stCondLst>
                                  <p:childTnLst>
                                    <p:set>
                                      <p:cBhvr>
                                        <p:cTn id="69" dur="1" fill="hold">
                                          <p:stCondLst>
                                            <p:cond delay="0"/>
                                          </p:stCondLst>
                                        </p:cTn>
                                        <p:tgtEl>
                                          <p:spTgt spid="90"/>
                                        </p:tgtEl>
                                        <p:attrNameLst>
                                          <p:attrName>style.visibility</p:attrName>
                                        </p:attrNameLst>
                                      </p:cBhvr>
                                      <p:to>
                                        <p:strVal val="visible"/>
                                      </p:to>
                                    </p:set>
                                    <p:animEffect transition="in" filter="slide(fromRight)">
                                      <p:cBhvr>
                                        <p:cTn id="70" dur="500"/>
                                        <p:tgtEl>
                                          <p:spTgt spid="90"/>
                                        </p:tgtEl>
                                      </p:cBhvr>
                                    </p:animEffect>
                                  </p:childTnLst>
                                </p:cTn>
                              </p:par>
                              <p:par>
                                <p:cTn id="71" presetID="12" presetClass="entr" presetSubtype="4" fill="hold" nodeType="withEffect">
                                  <p:stCondLst>
                                    <p:cond delay="0"/>
                                  </p:stCondLst>
                                  <p:childTnLst>
                                    <p:set>
                                      <p:cBhvr>
                                        <p:cTn id="72" dur="1" fill="hold">
                                          <p:stCondLst>
                                            <p:cond delay="0"/>
                                          </p:stCondLst>
                                        </p:cTn>
                                        <p:tgtEl>
                                          <p:spTgt spid="100"/>
                                        </p:tgtEl>
                                        <p:attrNameLst>
                                          <p:attrName>style.visibility</p:attrName>
                                        </p:attrNameLst>
                                      </p:cBhvr>
                                      <p:to>
                                        <p:strVal val="visible"/>
                                      </p:to>
                                    </p:set>
                                    <p:animEffect transition="in" filter="slide(fromBottom)">
                                      <p:cBhvr>
                                        <p:cTn id="73" dur="500"/>
                                        <p:tgtEl>
                                          <p:spTgt spid="100"/>
                                        </p:tgtEl>
                                      </p:cBhvr>
                                    </p:animEffect>
                                  </p:childTnLst>
                                </p:cTn>
                              </p:par>
                              <p:par>
                                <p:cTn id="74" presetID="12" presetClass="entr" presetSubtype="1" fill="hold" nodeType="withEffect">
                                  <p:stCondLst>
                                    <p:cond delay="0"/>
                                  </p:stCondLst>
                                  <p:childTnLst>
                                    <p:set>
                                      <p:cBhvr>
                                        <p:cTn id="75" dur="1" fill="hold">
                                          <p:stCondLst>
                                            <p:cond delay="0"/>
                                          </p:stCondLst>
                                        </p:cTn>
                                        <p:tgtEl>
                                          <p:spTgt spid="93"/>
                                        </p:tgtEl>
                                        <p:attrNameLst>
                                          <p:attrName>style.visibility</p:attrName>
                                        </p:attrNameLst>
                                      </p:cBhvr>
                                      <p:to>
                                        <p:strVal val="visible"/>
                                      </p:to>
                                    </p:set>
                                    <p:animEffect transition="in" filter="slide(fromTop)">
                                      <p:cBhvr>
                                        <p:cTn id="76" dur="500"/>
                                        <p:tgtEl>
                                          <p:spTgt spid="93"/>
                                        </p:tgtEl>
                                      </p:cBhvr>
                                    </p:animEffect>
                                  </p:childTnLst>
                                </p:cTn>
                              </p:par>
                              <p:par>
                                <p:cTn id="77" presetID="12" presetClass="entr" presetSubtype="2" fill="hold" nodeType="withEffect">
                                  <p:stCondLst>
                                    <p:cond delay="0"/>
                                  </p:stCondLst>
                                  <p:childTnLst>
                                    <p:set>
                                      <p:cBhvr>
                                        <p:cTn id="78" dur="1" fill="hold">
                                          <p:stCondLst>
                                            <p:cond delay="0"/>
                                          </p:stCondLst>
                                        </p:cTn>
                                        <p:tgtEl>
                                          <p:spTgt spid="99"/>
                                        </p:tgtEl>
                                        <p:attrNameLst>
                                          <p:attrName>style.visibility</p:attrName>
                                        </p:attrNameLst>
                                      </p:cBhvr>
                                      <p:to>
                                        <p:strVal val="visible"/>
                                      </p:to>
                                    </p:set>
                                    <p:animEffect transition="in" filter="slide(fromRight)">
                                      <p:cBhvr>
                                        <p:cTn id="79" dur="500"/>
                                        <p:tgtEl>
                                          <p:spTgt spid="99"/>
                                        </p:tgtEl>
                                      </p:cBhvr>
                                    </p:animEffect>
                                  </p:childTnLst>
                                </p:cTn>
                              </p:par>
                              <p:par>
                                <p:cTn id="80" presetID="12" presetClass="entr" presetSubtype="1" fill="hold" nodeType="withEffect">
                                  <p:stCondLst>
                                    <p:cond delay="0"/>
                                  </p:stCondLst>
                                  <p:childTnLst>
                                    <p:set>
                                      <p:cBhvr>
                                        <p:cTn id="81" dur="1" fill="hold">
                                          <p:stCondLst>
                                            <p:cond delay="0"/>
                                          </p:stCondLst>
                                        </p:cTn>
                                        <p:tgtEl>
                                          <p:spTgt spid="88"/>
                                        </p:tgtEl>
                                        <p:attrNameLst>
                                          <p:attrName>style.visibility</p:attrName>
                                        </p:attrNameLst>
                                      </p:cBhvr>
                                      <p:to>
                                        <p:strVal val="visible"/>
                                      </p:to>
                                    </p:set>
                                    <p:animEffect transition="in" filter="slide(fromTop)">
                                      <p:cBhvr>
                                        <p:cTn id="82" dur="500"/>
                                        <p:tgtEl>
                                          <p:spTgt spid="88"/>
                                        </p:tgtEl>
                                      </p:cBhvr>
                                    </p:animEffect>
                                  </p:childTnLst>
                                </p:cTn>
                              </p:par>
                              <p:par>
                                <p:cTn id="83" presetID="12" presetClass="entr" presetSubtype="8" fill="hold" nodeType="withEffect">
                                  <p:stCondLst>
                                    <p:cond delay="0"/>
                                  </p:stCondLst>
                                  <p:childTnLst>
                                    <p:set>
                                      <p:cBhvr>
                                        <p:cTn id="84" dur="1" fill="hold">
                                          <p:stCondLst>
                                            <p:cond delay="0"/>
                                          </p:stCondLst>
                                        </p:cTn>
                                        <p:tgtEl>
                                          <p:spTgt spid="87"/>
                                        </p:tgtEl>
                                        <p:attrNameLst>
                                          <p:attrName>style.visibility</p:attrName>
                                        </p:attrNameLst>
                                      </p:cBhvr>
                                      <p:to>
                                        <p:strVal val="visible"/>
                                      </p:to>
                                    </p:set>
                                    <p:animEffect transition="in" filter="slide(fromLeft)">
                                      <p:cBhvr>
                                        <p:cTn id="85" dur="500"/>
                                        <p:tgtEl>
                                          <p:spTgt spid="87"/>
                                        </p:tgtEl>
                                      </p:cBhvr>
                                    </p:animEffect>
                                  </p:childTnLst>
                                </p:cTn>
                              </p:par>
                              <p:par>
                                <p:cTn id="86" presetID="12" presetClass="entr" presetSubtype="8" fill="hold" nodeType="withEffect">
                                  <p:stCondLst>
                                    <p:cond delay="0"/>
                                  </p:stCondLst>
                                  <p:childTnLst>
                                    <p:set>
                                      <p:cBhvr>
                                        <p:cTn id="87" dur="1" fill="hold">
                                          <p:stCondLst>
                                            <p:cond delay="0"/>
                                          </p:stCondLst>
                                        </p:cTn>
                                        <p:tgtEl>
                                          <p:spTgt spid="95"/>
                                        </p:tgtEl>
                                        <p:attrNameLst>
                                          <p:attrName>style.visibility</p:attrName>
                                        </p:attrNameLst>
                                      </p:cBhvr>
                                      <p:to>
                                        <p:strVal val="visible"/>
                                      </p:to>
                                    </p:set>
                                    <p:animEffect transition="in" filter="slide(fromLeft)">
                                      <p:cBhvr>
                                        <p:cTn id="88" dur="500"/>
                                        <p:tgtEl>
                                          <p:spTgt spid="95"/>
                                        </p:tgtEl>
                                      </p:cBhvr>
                                    </p:animEffect>
                                  </p:childTnLst>
                                </p:cTn>
                              </p:par>
                              <p:par>
                                <p:cTn id="89" presetID="12" presetClass="entr" presetSubtype="4" fill="hold" nodeType="withEffect">
                                  <p:stCondLst>
                                    <p:cond delay="0"/>
                                  </p:stCondLst>
                                  <p:childTnLst>
                                    <p:set>
                                      <p:cBhvr>
                                        <p:cTn id="90" dur="1" fill="hold">
                                          <p:stCondLst>
                                            <p:cond delay="0"/>
                                          </p:stCondLst>
                                        </p:cTn>
                                        <p:tgtEl>
                                          <p:spTgt spid="97"/>
                                        </p:tgtEl>
                                        <p:attrNameLst>
                                          <p:attrName>style.visibility</p:attrName>
                                        </p:attrNameLst>
                                      </p:cBhvr>
                                      <p:to>
                                        <p:strVal val="visible"/>
                                      </p:to>
                                    </p:set>
                                    <p:animEffect transition="in" filter="slide(fromBottom)">
                                      <p:cBhvr>
                                        <p:cTn id="91" dur="500"/>
                                        <p:tgtEl>
                                          <p:spTgt spid="97"/>
                                        </p:tgtEl>
                                      </p:cBhvr>
                                    </p:animEffect>
                                  </p:childTnLst>
                                </p:cTn>
                              </p:par>
                              <p:par>
                                <p:cTn id="92" presetID="12" presetClass="entr" presetSubtype="1" fill="hold" nodeType="withEffect">
                                  <p:stCondLst>
                                    <p:cond delay="0"/>
                                  </p:stCondLst>
                                  <p:childTnLst>
                                    <p:set>
                                      <p:cBhvr>
                                        <p:cTn id="93" dur="1" fill="hold">
                                          <p:stCondLst>
                                            <p:cond delay="0"/>
                                          </p:stCondLst>
                                        </p:cTn>
                                        <p:tgtEl>
                                          <p:spTgt spid="101"/>
                                        </p:tgtEl>
                                        <p:attrNameLst>
                                          <p:attrName>style.visibility</p:attrName>
                                        </p:attrNameLst>
                                      </p:cBhvr>
                                      <p:to>
                                        <p:strVal val="visible"/>
                                      </p:to>
                                    </p:set>
                                    <p:animEffect transition="in" filter="slide(fromTop)">
                                      <p:cBhvr>
                                        <p:cTn id="94" dur="500"/>
                                        <p:tgtEl>
                                          <p:spTgt spid="101"/>
                                        </p:tgtEl>
                                      </p:cBhvr>
                                    </p:animEffect>
                                  </p:childTnLst>
                                </p:cTn>
                              </p:par>
                              <p:par>
                                <p:cTn id="95" presetID="12" presetClass="entr" presetSubtype="4" fill="hold" nodeType="withEffect">
                                  <p:stCondLst>
                                    <p:cond delay="0"/>
                                  </p:stCondLst>
                                  <p:childTnLst>
                                    <p:set>
                                      <p:cBhvr>
                                        <p:cTn id="96" dur="1" fill="hold">
                                          <p:stCondLst>
                                            <p:cond delay="0"/>
                                          </p:stCondLst>
                                        </p:cTn>
                                        <p:tgtEl>
                                          <p:spTgt spid="92"/>
                                        </p:tgtEl>
                                        <p:attrNameLst>
                                          <p:attrName>style.visibility</p:attrName>
                                        </p:attrNameLst>
                                      </p:cBhvr>
                                      <p:to>
                                        <p:strVal val="visible"/>
                                      </p:to>
                                    </p:set>
                                    <p:animEffect transition="in" filter="slide(fromBottom)">
                                      <p:cBhvr>
                                        <p:cTn id="97" dur="500"/>
                                        <p:tgtEl>
                                          <p:spTgt spid="92"/>
                                        </p:tgtEl>
                                      </p:cBhvr>
                                    </p:animEffect>
                                  </p:childTnLst>
                                </p:cTn>
                              </p:par>
                              <p:par>
                                <p:cTn id="98" presetID="12" presetClass="entr" presetSubtype="1" fill="hold" nodeType="withEffect">
                                  <p:stCondLst>
                                    <p:cond delay="0"/>
                                  </p:stCondLst>
                                  <p:childTnLst>
                                    <p:set>
                                      <p:cBhvr>
                                        <p:cTn id="99" dur="1" fill="hold">
                                          <p:stCondLst>
                                            <p:cond delay="0"/>
                                          </p:stCondLst>
                                        </p:cTn>
                                        <p:tgtEl>
                                          <p:spTgt spid="96"/>
                                        </p:tgtEl>
                                        <p:attrNameLst>
                                          <p:attrName>style.visibility</p:attrName>
                                        </p:attrNameLst>
                                      </p:cBhvr>
                                      <p:to>
                                        <p:strVal val="visible"/>
                                      </p:to>
                                    </p:set>
                                    <p:animEffect transition="in" filter="slide(fromTop)">
                                      <p:cBhvr>
                                        <p:cTn id="100" dur="500"/>
                                        <p:tgtEl>
                                          <p:spTgt spid="96"/>
                                        </p:tgtEl>
                                      </p:cBhvr>
                                    </p:animEffect>
                                  </p:childTnLst>
                                </p:cTn>
                              </p:par>
                              <p:par>
                                <p:cTn id="101" presetID="12" presetClass="entr" presetSubtype="4" fill="hold" nodeType="withEffect">
                                  <p:stCondLst>
                                    <p:cond delay="0"/>
                                  </p:stCondLst>
                                  <p:childTnLst>
                                    <p:set>
                                      <p:cBhvr>
                                        <p:cTn id="102" dur="1" fill="hold">
                                          <p:stCondLst>
                                            <p:cond delay="0"/>
                                          </p:stCondLst>
                                        </p:cTn>
                                        <p:tgtEl>
                                          <p:spTgt spid="89"/>
                                        </p:tgtEl>
                                        <p:attrNameLst>
                                          <p:attrName>style.visibility</p:attrName>
                                        </p:attrNameLst>
                                      </p:cBhvr>
                                      <p:to>
                                        <p:strVal val="visible"/>
                                      </p:to>
                                    </p:set>
                                    <p:animEffect transition="in" filter="slide(fromBottom)">
                                      <p:cBhvr>
                                        <p:cTn id="103" dur="500"/>
                                        <p:tgtEl>
                                          <p:spTgt spid="89"/>
                                        </p:tgtEl>
                                      </p:cBhvr>
                                    </p:animEffect>
                                  </p:childTnLst>
                                </p:cTn>
                              </p:par>
                              <p:par>
                                <p:cTn id="104" presetID="12" presetClass="entr" presetSubtype="2" fill="hold" nodeType="withEffect">
                                  <p:stCondLst>
                                    <p:cond delay="0"/>
                                  </p:stCondLst>
                                  <p:childTnLst>
                                    <p:set>
                                      <p:cBhvr>
                                        <p:cTn id="105" dur="1" fill="hold">
                                          <p:stCondLst>
                                            <p:cond delay="0"/>
                                          </p:stCondLst>
                                        </p:cTn>
                                        <p:tgtEl>
                                          <p:spTgt spid="98"/>
                                        </p:tgtEl>
                                        <p:attrNameLst>
                                          <p:attrName>style.visibility</p:attrName>
                                        </p:attrNameLst>
                                      </p:cBhvr>
                                      <p:to>
                                        <p:strVal val="visible"/>
                                      </p:to>
                                    </p:set>
                                    <p:animEffect transition="in" filter="slide(fromRight)">
                                      <p:cBhvr>
                                        <p:cTn id="106" dur="500"/>
                                        <p:tgtEl>
                                          <p:spTgt spid="98"/>
                                        </p:tgtEl>
                                      </p:cBhvr>
                                    </p:animEffect>
                                  </p:childTnLst>
                                </p:cTn>
                              </p:par>
                              <p:par>
                                <p:cTn id="107" presetID="12" presetClass="entr" presetSubtype="8" fill="hold" nodeType="withEffect">
                                  <p:stCondLst>
                                    <p:cond delay="0"/>
                                  </p:stCondLst>
                                  <p:childTnLst>
                                    <p:set>
                                      <p:cBhvr>
                                        <p:cTn id="108" dur="1" fill="hold">
                                          <p:stCondLst>
                                            <p:cond delay="0"/>
                                          </p:stCondLst>
                                        </p:cTn>
                                        <p:tgtEl>
                                          <p:spTgt spid="102"/>
                                        </p:tgtEl>
                                        <p:attrNameLst>
                                          <p:attrName>style.visibility</p:attrName>
                                        </p:attrNameLst>
                                      </p:cBhvr>
                                      <p:to>
                                        <p:strVal val="visible"/>
                                      </p:to>
                                    </p:set>
                                    <p:animEffect transition="in" filter="slide(fromLeft)">
                                      <p:cBhvr>
                                        <p:cTn id="109" dur="500"/>
                                        <p:tgtEl>
                                          <p:spTgt spid="102"/>
                                        </p:tgtEl>
                                      </p:cBhvr>
                                    </p:animEffect>
                                  </p:childTnLst>
                                </p:cTn>
                              </p:par>
                              <p:par>
                                <p:cTn id="110" presetID="12" presetClass="entr" presetSubtype="8" fill="hold" nodeType="withEffect">
                                  <p:stCondLst>
                                    <p:cond delay="0"/>
                                  </p:stCondLst>
                                  <p:childTnLst>
                                    <p:set>
                                      <p:cBhvr>
                                        <p:cTn id="111" dur="1" fill="hold">
                                          <p:stCondLst>
                                            <p:cond delay="0"/>
                                          </p:stCondLst>
                                        </p:cTn>
                                        <p:tgtEl>
                                          <p:spTgt spid="94"/>
                                        </p:tgtEl>
                                        <p:attrNameLst>
                                          <p:attrName>style.visibility</p:attrName>
                                        </p:attrNameLst>
                                      </p:cBhvr>
                                      <p:to>
                                        <p:strVal val="visible"/>
                                      </p:to>
                                    </p:set>
                                    <p:animEffect transition="in" filter="slide(fromLeft)">
                                      <p:cBhvr>
                                        <p:cTn id="112" dur="500"/>
                                        <p:tgtEl>
                                          <p:spTgt spid="94"/>
                                        </p:tgtEl>
                                      </p:cBhvr>
                                    </p:animEffect>
                                  </p:childTnLst>
                                </p:cTn>
                              </p:par>
                            </p:childTnLst>
                          </p:cTn>
                        </p:par>
                        <p:par>
                          <p:cTn id="113" fill="hold">
                            <p:stCondLst>
                              <p:cond delay="500"/>
                            </p:stCondLst>
                            <p:childTnLst>
                              <p:par>
                                <p:cTn id="114" presetID="12" presetClass="entr" presetSubtype="8" fill="hold" nodeType="afterEffect">
                                  <p:stCondLst>
                                    <p:cond delay="0"/>
                                  </p:stCondLst>
                                  <p:childTnLst>
                                    <p:set>
                                      <p:cBhvr>
                                        <p:cTn id="115" dur="1" fill="hold">
                                          <p:stCondLst>
                                            <p:cond delay="0"/>
                                          </p:stCondLst>
                                        </p:cTn>
                                        <p:tgtEl>
                                          <p:spTgt spid="86"/>
                                        </p:tgtEl>
                                        <p:attrNameLst>
                                          <p:attrName>style.visibility</p:attrName>
                                        </p:attrNameLst>
                                      </p:cBhvr>
                                      <p:to>
                                        <p:strVal val="visible"/>
                                      </p:to>
                                    </p:set>
                                    <p:animEffect transition="in" filter="slide(fromLeft)">
                                      <p:cBhvr>
                                        <p:cTn id="116" dur="500"/>
                                        <p:tgtEl>
                                          <p:spTgt spid="86"/>
                                        </p:tgtEl>
                                      </p:cBhvr>
                                    </p:animEffect>
                                  </p:childTnLst>
                                </p:cTn>
                              </p:par>
                            </p:childTnLst>
                          </p:cTn>
                        </p:par>
                        <p:par>
                          <p:cTn id="117" fill="hold">
                            <p:stCondLst>
                              <p:cond delay="1000"/>
                            </p:stCondLst>
                            <p:childTnLst>
                              <p:par>
                                <p:cTn id="118" presetID="10" presetClass="entr" presetSubtype="0" fill="hold" grpId="0" nodeType="afterEffect">
                                  <p:stCondLst>
                                    <p:cond delay="0"/>
                                  </p:stCondLst>
                                  <p:childTnLst>
                                    <p:set>
                                      <p:cBhvr>
                                        <p:cTn id="119" dur="1" fill="hold">
                                          <p:stCondLst>
                                            <p:cond delay="0"/>
                                          </p:stCondLst>
                                        </p:cTn>
                                        <p:tgtEl>
                                          <p:spTgt spid="103"/>
                                        </p:tgtEl>
                                        <p:attrNameLst>
                                          <p:attrName>style.visibility</p:attrName>
                                        </p:attrNameLst>
                                      </p:cBhvr>
                                      <p:to>
                                        <p:strVal val="visible"/>
                                      </p:to>
                                    </p:set>
                                    <p:animEffect transition="in" filter="fade">
                                      <p:cBhvr>
                                        <p:cTn id="12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Full Screen &amp; Orientation</a:t>
            </a:r>
            <a:endParaRPr lang="en-US" dirty="0"/>
          </a:p>
        </p:txBody>
      </p:sp>
      <p:sp>
        <p:nvSpPr>
          <p:cNvPr id="3" name="Content Placeholder 2"/>
          <p:cNvSpPr>
            <a:spLocks noGrp="1"/>
          </p:cNvSpPr>
          <p:nvPr>
            <p:ph idx="1"/>
          </p:nvPr>
        </p:nvSpPr>
        <p:spPr/>
        <p:txBody>
          <a:bodyPr/>
          <a:lstStyle/>
          <a:p>
            <a:r>
              <a:rPr lang="en-US" dirty="0" err="1"/>
              <a:t>stage.displayState</a:t>
            </a:r>
            <a:r>
              <a:rPr lang="en-US" dirty="0"/>
              <a:t> = </a:t>
            </a:r>
            <a:r>
              <a:rPr lang="en-US" dirty="0" err="1" smtClean="0"/>
              <a:t>StageDisplayState.NORMAL</a:t>
            </a:r>
            <a:endParaRPr lang="en-US" dirty="0" smtClean="0"/>
          </a:p>
          <a:p>
            <a:r>
              <a:rPr lang="en-US" dirty="0" err="1" smtClean="0"/>
              <a:t>stage.displayState</a:t>
            </a:r>
            <a:r>
              <a:rPr lang="en-US" dirty="0" smtClean="0"/>
              <a:t> = </a:t>
            </a:r>
            <a:r>
              <a:rPr lang="en-US" dirty="0" err="1" smtClean="0"/>
              <a:t>StageDisplayState.FULL_SCREEN</a:t>
            </a:r>
            <a:endParaRPr lang="en-US" dirty="0" smtClean="0"/>
          </a:p>
          <a:p>
            <a:r>
              <a:rPr lang="en-US" dirty="0" err="1" smtClean="0"/>
              <a:t>stage.displayState</a:t>
            </a:r>
            <a:r>
              <a:rPr lang="en-US" dirty="0" smtClean="0"/>
              <a:t> </a:t>
            </a:r>
            <a:r>
              <a:rPr lang="en-US" dirty="0"/>
              <a:t>= </a:t>
            </a:r>
            <a:r>
              <a:rPr lang="en-US" dirty="0" err="1" smtClean="0"/>
              <a:t>StageDisplayState.FULL_SCREEN_INTERACTIVE</a:t>
            </a:r>
            <a:endParaRPr lang="en-US" dirty="0" smtClean="0"/>
          </a:p>
          <a:p>
            <a:endParaRPr lang="en-US" dirty="0" smtClean="0"/>
          </a:p>
          <a:p>
            <a:r>
              <a:rPr lang="en-US" dirty="0" err="1" smtClean="0"/>
              <a:t>StageOrientationEvent</a:t>
            </a:r>
            <a:r>
              <a:rPr lang="en-US" dirty="0" smtClean="0"/>
              <a:t>:</a:t>
            </a:r>
          </a:p>
          <a:p>
            <a:pPr marL="0" indent="0">
              <a:buNone/>
            </a:pPr>
            <a:r>
              <a:rPr lang="en-US" sz="1600" dirty="0" err="1" smtClean="0"/>
              <a:t>stage.addEventListener</a:t>
            </a:r>
            <a:r>
              <a:rPr lang="en-US" sz="1600" dirty="0" smtClean="0"/>
              <a:t>(</a:t>
            </a:r>
            <a:r>
              <a:rPr lang="en-US" sz="1600" dirty="0" err="1" smtClean="0"/>
              <a:t>StageOrientationEvent.ORIENTATION_CHANGE</a:t>
            </a:r>
            <a:r>
              <a:rPr lang="en-US" sz="1600" dirty="0" smtClean="0"/>
              <a:t>, </a:t>
            </a:r>
            <a:r>
              <a:rPr lang="en-US" sz="1600" dirty="0" err="1" smtClean="0"/>
              <a:t>callbackFunction</a:t>
            </a:r>
            <a:r>
              <a:rPr lang="en-US" sz="1600" dirty="0" smtClean="0"/>
              <a:t>);</a:t>
            </a:r>
          </a:p>
          <a:p>
            <a:r>
              <a:rPr lang="en-US" dirty="0" smtClean="0"/>
              <a:t>foo-app.xml:</a:t>
            </a:r>
          </a:p>
          <a:p>
            <a:pPr marL="0" indent="0">
              <a:buNone/>
            </a:pPr>
            <a:r>
              <a:rPr lang="en-US" dirty="0"/>
              <a:t>	</a:t>
            </a:r>
            <a:r>
              <a:rPr lang="en-US" dirty="0" smtClean="0"/>
              <a:t>&lt;</a:t>
            </a:r>
            <a:r>
              <a:rPr lang="en-US" dirty="0" err="1" smtClean="0"/>
              <a:t>initialWindow</a:t>
            </a:r>
            <a:r>
              <a:rPr lang="en-US" dirty="0" smtClean="0"/>
              <a:t>&gt;</a:t>
            </a:r>
          </a:p>
          <a:p>
            <a:pPr marL="0" indent="0">
              <a:buNone/>
            </a:pPr>
            <a:r>
              <a:rPr lang="en-US" dirty="0"/>
              <a:t>	</a:t>
            </a:r>
            <a:r>
              <a:rPr lang="en-US" dirty="0" smtClean="0"/>
              <a:t>	</a:t>
            </a:r>
            <a:r>
              <a:rPr lang="en-US" dirty="0"/>
              <a:t>&lt;</a:t>
            </a:r>
            <a:r>
              <a:rPr lang="en-US" dirty="0" err="1"/>
              <a:t>autoOrients</a:t>
            </a:r>
            <a:r>
              <a:rPr lang="en-US" dirty="0"/>
              <a:t>&gt;true&lt;/</a:t>
            </a:r>
            <a:r>
              <a:rPr lang="en-US" dirty="0" err="1"/>
              <a:t>autoOrients</a:t>
            </a:r>
            <a:r>
              <a:rPr lang="en-US" dirty="0"/>
              <a:t>&gt;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5131765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Camera Access</a:t>
            </a:r>
            <a:endParaRPr lang="en-US" dirty="0"/>
          </a:p>
        </p:txBody>
      </p:sp>
      <p:sp>
        <p:nvSpPr>
          <p:cNvPr id="3" name="Content Placeholder 2"/>
          <p:cNvSpPr>
            <a:spLocks noGrp="1"/>
          </p:cNvSpPr>
          <p:nvPr>
            <p:ph idx="1"/>
          </p:nvPr>
        </p:nvSpPr>
        <p:spPr/>
        <p:txBody>
          <a:bodyPr>
            <a:normAutofit/>
          </a:bodyPr>
          <a:lstStyle/>
          <a:p>
            <a:r>
              <a:rPr lang="en-US" dirty="0" smtClean="0"/>
              <a:t>Camera - Raw camera feed</a:t>
            </a:r>
          </a:p>
          <a:p>
            <a:pPr marL="0" indent="0">
              <a:buNone/>
            </a:pPr>
            <a:r>
              <a:rPr lang="en-US" sz="1600" dirty="0" smtClean="0"/>
              <a:t>&lt;uses-permission </a:t>
            </a:r>
            <a:r>
              <a:rPr lang="en-US" sz="1600" dirty="0" err="1" smtClean="0"/>
              <a:t>android:name</a:t>
            </a:r>
            <a:r>
              <a:rPr lang="en-US" sz="1600" dirty="0" smtClean="0"/>
              <a:t>="</a:t>
            </a:r>
            <a:r>
              <a:rPr lang="en-US" sz="1600" dirty="0" err="1" smtClean="0"/>
              <a:t>android.permission.CAMERA</a:t>
            </a:r>
            <a:r>
              <a:rPr lang="en-US" sz="1600" dirty="0" smtClean="0"/>
              <a:t>" /&gt; </a:t>
            </a:r>
          </a:p>
          <a:p>
            <a:pPr marL="0" indent="0">
              <a:buNone/>
            </a:pPr>
            <a:r>
              <a:rPr lang="en-US" sz="1600" dirty="0"/>
              <a:t>&lt;uses-feature </a:t>
            </a:r>
            <a:r>
              <a:rPr lang="en-US" sz="1600" dirty="0" err="1"/>
              <a:t>android:name</a:t>
            </a:r>
            <a:r>
              <a:rPr lang="en-US" sz="1600" dirty="0"/>
              <a:t>="</a:t>
            </a:r>
            <a:r>
              <a:rPr lang="en-US" sz="1600" dirty="0" err="1"/>
              <a:t>android.hardware.camera</a:t>
            </a:r>
            <a:r>
              <a:rPr lang="en-US" sz="1600" dirty="0"/>
              <a:t>" </a:t>
            </a:r>
            <a:r>
              <a:rPr lang="en-US" sz="1600" dirty="0" err="1"/>
              <a:t>android:required</a:t>
            </a:r>
            <a:r>
              <a:rPr lang="en-US" sz="1600" dirty="0"/>
              <a:t>="true"/&gt;</a:t>
            </a:r>
          </a:p>
          <a:p>
            <a:pPr marL="0" indent="0">
              <a:buNone/>
            </a:pPr>
            <a:r>
              <a:rPr lang="en-US" sz="1600" dirty="0"/>
              <a:t>&lt;uses-feature </a:t>
            </a:r>
            <a:r>
              <a:rPr lang="en-US" sz="1600" dirty="0" err="1"/>
              <a:t>android:name</a:t>
            </a:r>
            <a:r>
              <a:rPr lang="en-US" sz="1600" dirty="0"/>
              <a:t>="</a:t>
            </a:r>
            <a:r>
              <a:rPr lang="en-US" sz="1600" dirty="0" err="1"/>
              <a:t>android.hardware.camera.autofocus</a:t>
            </a:r>
            <a:r>
              <a:rPr lang="en-US" sz="1600" dirty="0"/>
              <a:t>" </a:t>
            </a:r>
            <a:r>
              <a:rPr lang="en-US" sz="1600" dirty="0" err="1"/>
              <a:t>android:required</a:t>
            </a:r>
            <a:r>
              <a:rPr lang="en-US" sz="1600" dirty="0"/>
              <a:t>="false"/&gt;</a:t>
            </a:r>
          </a:p>
          <a:p>
            <a:pPr marL="0" indent="0">
              <a:buNone/>
            </a:pPr>
            <a:r>
              <a:rPr lang="en-US" sz="1600" dirty="0"/>
              <a:t>&lt;uses-feature </a:t>
            </a:r>
            <a:r>
              <a:rPr lang="en-US" sz="1600" dirty="0" err="1"/>
              <a:t>android:name</a:t>
            </a:r>
            <a:r>
              <a:rPr lang="en-US" sz="1600" dirty="0"/>
              <a:t>="</a:t>
            </a:r>
            <a:r>
              <a:rPr lang="en-US" sz="1600" dirty="0" err="1"/>
              <a:t>android.hardware.camera.flash</a:t>
            </a:r>
            <a:r>
              <a:rPr lang="en-US" sz="1600" dirty="0"/>
              <a:t>" </a:t>
            </a:r>
            <a:r>
              <a:rPr lang="en-US" sz="1600" dirty="0" err="1"/>
              <a:t>android:required</a:t>
            </a:r>
            <a:r>
              <a:rPr lang="en-US" sz="1600" dirty="0"/>
              <a:t>="false"/&gt;</a:t>
            </a:r>
            <a:endParaRPr lang="en-US" sz="1600" dirty="0" smtClean="0"/>
          </a:p>
          <a:p>
            <a:r>
              <a:rPr lang="en-US" dirty="0" err="1" smtClean="0"/>
              <a:t>CameraUI</a:t>
            </a:r>
            <a:r>
              <a:rPr lang="en-US" dirty="0" smtClean="0"/>
              <a:t> - Native Camera App</a:t>
            </a:r>
          </a:p>
          <a:p>
            <a:pPr marL="0" indent="0">
              <a:buNone/>
            </a:pPr>
            <a:r>
              <a:rPr lang="en-US" sz="1600" dirty="0" err="1"/>
              <a:t>var</a:t>
            </a:r>
            <a:r>
              <a:rPr lang="en-US" sz="1600" dirty="0"/>
              <a:t> </a:t>
            </a:r>
            <a:r>
              <a:rPr lang="en-US" sz="1600" dirty="0" err="1"/>
              <a:t>cameraUI:CameraUI</a:t>
            </a:r>
            <a:r>
              <a:rPr lang="en-US" sz="1600" dirty="0"/>
              <a:t> = new </a:t>
            </a:r>
            <a:r>
              <a:rPr lang="en-US" sz="1600" dirty="0" err="1"/>
              <a:t>CameraUI</a:t>
            </a:r>
            <a:r>
              <a:rPr lang="en-US" sz="1600" dirty="0"/>
              <a:t>();</a:t>
            </a:r>
          </a:p>
          <a:p>
            <a:pPr marL="0" indent="0">
              <a:buNone/>
            </a:pPr>
            <a:r>
              <a:rPr lang="en-US" sz="1600" dirty="0" err="1" smtClean="0"/>
              <a:t>cameraUI.launch</a:t>
            </a:r>
            <a:r>
              <a:rPr lang="en-US" sz="1600" dirty="0" smtClean="0"/>
              <a:t>(</a:t>
            </a:r>
            <a:r>
              <a:rPr lang="en-US" sz="1600" dirty="0" err="1" smtClean="0"/>
              <a:t>MediaType.IMAGE</a:t>
            </a:r>
            <a:r>
              <a:rPr lang="en-US" sz="1600" dirty="0"/>
              <a:t>);</a:t>
            </a:r>
            <a:endParaRPr lang="en-US" sz="1600" dirty="0" smtClean="0"/>
          </a:p>
          <a:p>
            <a:r>
              <a:rPr lang="en-US" dirty="0" err="1" smtClean="0"/>
              <a:t>CameraRoll</a:t>
            </a:r>
            <a:r>
              <a:rPr lang="en-US" dirty="0" smtClean="0"/>
              <a:t> - Choose photos from the device's camera roll</a:t>
            </a:r>
          </a:p>
          <a:p>
            <a:pPr marL="0" indent="0">
              <a:buNone/>
            </a:pPr>
            <a:r>
              <a:rPr lang="en-US" sz="1600" dirty="0" err="1"/>
              <a:t>var</a:t>
            </a:r>
            <a:r>
              <a:rPr lang="en-US" sz="1600" dirty="0"/>
              <a:t> </a:t>
            </a:r>
            <a:r>
              <a:rPr lang="en-US" sz="1600" dirty="0" err="1"/>
              <a:t>cameraRoll:CameraRoll</a:t>
            </a:r>
            <a:r>
              <a:rPr lang="en-US" sz="1600" dirty="0"/>
              <a:t> = new </a:t>
            </a:r>
            <a:r>
              <a:rPr lang="en-US" sz="1600" dirty="0" err="1"/>
              <a:t>CameraRoll</a:t>
            </a:r>
            <a:r>
              <a:rPr lang="en-US" sz="1600" dirty="0"/>
              <a:t>();</a:t>
            </a:r>
            <a:endParaRPr lang="en-US" sz="1600" dirty="0" smtClean="0"/>
          </a:p>
          <a:p>
            <a:pPr marL="0" indent="0">
              <a:buNone/>
            </a:pPr>
            <a:r>
              <a:rPr lang="en-US" sz="1600" dirty="0" err="1" smtClean="0"/>
              <a:t>cameraRoll.browseForImage</a:t>
            </a:r>
            <a:r>
              <a:rPr lang="en-US" sz="1600" dirty="0" smtClean="0"/>
              <a:t>();</a:t>
            </a:r>
          </a:p>
          <a:p>
            <a:pPr marL="0" indent="0">
              <a:buNone/>
            </a:pPr>
            <a:r>
              <a:rPr lang="en-US" sz="1600" dirty="0" err="1" smtClean="0"/>
              <a:t>cameraRoll.addBitmapData</a:t>
            </a:r>
            <a:r>
              <a:rPr lang="en-US" sz="1600" dirty="0" smtClean="0"/>
              <a:t>(</a:t>
            </a:r>
            <a:r>
              <a:rPr lang="en-US" sz="1600" dirty="0" err="1" smtClean="0"/>
              <a:t>bd</a:t>
            </a:r>
            <a:r>
              <a:rPr lang="en-US" sz="1600" dirty="0"/>
              <a:t>);</a:t>
            </a:r>
            <a:endParaRPr lang="en-US" sz="1600" dirty="0" smtClean="0"/>
          </a:p>
          <a:p>
            <a:endParaRPr lang="en-US" dirty="0"/>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31</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6779994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Native App Integration</a:t>
            </a:r>
            <a:endParaRPr lang="en-US" dirty="0"/>
          </a:p>
        </p:txBody>
      </p:sp>
      <p:sp>
        <p:nvSpPr>
          <p:cNvPr id="3" name="Content Placeholder 2"/>
          <p:cNvSpPr>
            <a:spLocks noGrp="1"/>
          </p:cNvSpPr>
          <p:nvPr>
            <p:ph idx="1"/>
          </p:nvPr>
        </p:nvSpPr>
        <p:spPr/>
        <p:txBody>
          <a:bodyPr/>
          <a:lstStyle/>
          <a:p>
            <a:r>
              <a:rPr lang="en-US" dirty="0" smtClean="0"/>
              <a:t>Open Email, Browser, Maps, Phone, or SMS</a:t>
            </a:r>
          </a:p>
          <a:p>
            <a:pPr lvl="1"/>
            <a:r>
              <a:rPr lang="en-US" dirty="0" err="1"/>
              <a:t>navigateToURL</a:t>
            </a:r>
            <a:r>
              <a:rPr lang="en-US" dirty="0"/>
              <a:t>(new </a:t>
            </a:r>
            <a:r>
              <a:rPr lang="en-US" dirty="0" err="1"/>
              <a:t>URLRequest</a:t>
            </a:r>
            <a:r>
              <a:rPr lang="en-US" dirty="0" smtClean="0"/>
              <a:t>('mailto:foo@bar.com'));</a:t>
            </a:r>
          </a:p>
          <a:p>
            <a:pPr lvl="1"/>
            <a:r>
              <a:rPr lang="en-US" dirty="0" err="1"/>
              <a:t>navigateToURL</a:t>
            </a:r>
            <a:r>
              <a:rPr lang="en-US" dirty="0"/>
              <a:t>(new </a:t>
            </a:r>
            <a:r>
              <a:rPr lang="en-US" dirty="0" err="1"/>
              <a:t>URLRequest</a:t>
            </a:r>
            <a:r>
              <a:rPr lang="en-US" dirty="0"/>
              <a:t>('http://www.jamesward.com</a:t>
            </a:r>
            <a:r>
              <a:rPr lang="en-US" dirty="0" smtClean="0"/>
              <a:t>'));</a:t>
            </a:r>
          </a:p>
          <a:p>
            <a:pPr lvl="1"/>
            <a:r>
              <a:rPr lang="en-US" dirty="0" err="1"/>
              <a:t>navigateToURL</a:t>
            </a:r>
            <a:r>
              <a:rPr lang="en-US" dirty="0"/>
              <a:t>(new </a:t>
            </a:r>
            <a:r>
              <a:rPr lang="en-US" dirty="0" err="1"/>
              <a:t>URLRequest</a:t>
            </a:r>
            <a:r>
              <a:rPr lang="en-US" dirty="0"/>
              <a:t>('http</a:t>
            </a:r>
            <a:r>
              <a:rPr lang="en-US" dirty="0" smtClean="0"/>
              <a:t>://maps.google.com/'));</a:t>
            </a:r>
          </a:p>
          <a:p>
            <a:pPr lvl="1"/>
            <a:r>
              <a:rPr lang="en-US" dirty="0" err="1" smtClean="0"/>
              <a:t>navigateToURL</a:t>
            </a:r>
            <a:r>
              <a:rPr lang="en-US" dirty="0" smtClean="0"/>
              <a:t>(new </a:t>
            </a:r>
            <a:r>
              <a:rPr lang="en-US" dirty="0" err="1"/>
              <a:t>URLRequest</a:t>
            </a:r>
            <a:r>
              <a:rPr lang="en-US" dirty="0" smtClean="0"/>
              <a:t>('tel:1234567890'));</a:t>
            </a:r>
          </a:p>
          <a:p>
            <a:pPr lvl="1"/>
            <a:r>
              <a:rPr lang="en-US" dirty="0" err="1" smtClean="0"/>
              <a:t>navigateToURL</a:t>
            </a:r>
            <a:r>
              <a:rPr lang="en-US" dirty="0" smtClean="0"/>
              <a:t>(new </a:t>
            </a:r>
            <a:r>
              <a:rPr lang="en-US" dirty="0" err="1"/>
              <a:t>URLRequest</a:t>
            </a:r>
            <a:r>
              <a:rPr lang="en-US" dirty="0"/>
              <a:t>('sms:1234567890</a:t>
            </a:r>
            <a:r>
              <a:rPr lang="en-US" dirty="0" smtClean="0"/>
              <a:t>'));</a:t>
            </a:r>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32</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33722628"/>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Local DB APIs</a:t>
            </a:r>
            <a:endParaRPr lang="en-US" dirty="0"/>
          </a:p>
        </p:txBody>
      </p:sp>
      <p:sp>
        <p:nvSpPr>
          <p:cNvPr id="3" name="Content Placeholder 2"/>
          <p:cNvSpPr>
            <a:spLocks noGrp="1"/>
          </p:cNvSpPr>
          <p:nvPr>
            <p:ph idx="1"/>
          </p:nvPr>
        </p:nvSpPr>
        <p:spPr/>
        <p:txBody>
          <a:bodyPr/>
          <a:lstStyle/>
          <a:p>
            <a:r>
              <a:rPr lang="en-US" dirty="0" smtClean="0"/>
              <a:t>SQLite - Nothing different than AIR for the Desktop</a:t>
            </a:r>
          </a:p>
          <a:p>
            <a:r>
              <a:rPr lang="en-US" dirty="0" err="1" smtClean="0"/>
              <a:t>SQLConnection</a:t>
            </a:r>
            <a:endParaRPr lang="en-US" dirty="0"/>
          </a:p>
          <a:p>
            <a:pPr lvl="1"/>
            <a:r>
              <a:rPr lang="en-US" dirty="0" smtClean="0"/>
              <a:t>Sync and/or </a:t>
            </a:r>
            <a:r>
              <a:rPr lang="en-US" dirty="0" err="1" smtClean="0"/>
              <a:t>Async</a:t>
            </a:r>
            <a:r>
              <a:rPr lang="en-US" dirty="0" smtClean="0"/>
              <a:t> connections</a:t>
            </a:r>
          </a:p>
          <a:p>
            <a:r>
              <a:rPr lang="en-US" dirty="0" err="1" smtClean="0"/>
              <a:t>SQLStatement</a:t>
            </a:r>
            <a:endParaRPr lang="en-US" dirty="0" smtClean="0"/>
          </a:p>
          <a:p>
            <a:pPr lvl="1"/>
            <a:r>
              <a:rPr lang="en-US" dirty="0" smtClean="0"/>
              <a:t>Prepared Statements:</a:t>
            </a:r>
          </a:p>
          <a:p>
            <a:pPr marL="0" indent="0">
              <a:buNone/>
            </a:pPr>
            <a:r>
              <a:rPr lang="en-US" dirty="0" err="1"/>
              <a:t>var</a:t>
            </a:r>
            <a:r>
              <a:rPr lang="en-US" dirty="0"/>
              <a:t> </a:t>
            </a:r>
            <a:r>
              <a:rPr lang="en-US" dirty="0" err="1"/>
              <a:t>stmt:SQLStatement</a:t>
            </a:r>
            <a:r>
              <a:rPr lang="en-US" dirty="0"/>
              <a:t> = new </a:t>
            </a:r>
            <a:r>
              <a:rPr lang="en-US" dirty="0" err="1"/>
              <a:t>SQLStatement</a:t>
            </a:r>
            <a:r>
              <a:rPr lang="en-US" dirty="0"/>
              <a:t>();</a:t>
            </a:r>
          </a:p>
          <a:p>
            <a:pPr marL="0" indent="0">
              <a:buNone/>
            </a:pPr>
            <a:r>
              <a:rPr lang="en-US" dirty="0" err="1"/>
              <a:t>stmt.sqlConnection</a:t>
            </a:r>
            <a:r>
              <a:rPr lang="en-US" dirty="0"/>
              <a:t> = </a:t>
            </a:r>
            <a:r>
              <a:rPr lang="en-US" dirty="0" err="1"/>
              <a:t>FlexGlobals.topLevelApplication</a:t>
            </a:r>
            <a:r>
              <a:rPr lang="en-US" dirty="0"/>
              <a:t>['</a:t>
            </a:r>
            <a:r>
              <a:rPr lang="en-US" dirty="0" err="1"/>
              <a:t>sqlConnection</a:t>
            </a:r>
            <a:r>
              <a:rPr lang="en-US" dirty="0"/>
              <a:t>'];</a:t>
            </a:r>
          </a:p>
          <a:p>
            <a:pPr marL="0" indent="0">
              <a:buNone/>
            </a:pPr>
            <a:r>
              <a:rPr lang="en-US" dirty="0" err="1"/>
              <a:t>stmt.text</a:t>
            </a:r>
            <a:r>
              <a:rPr lang="en-US" dirty="0"/>
              <a:t> = "INSERT into </a:t>
            </a:r>
            <a:r>
              <a:rPr lang="en-US" dirty="0" err="1"/>
              <a:t>giberish</a:t>
            </a:r>
            <a:r>
              <a:rPr lang="en-US" dirty="0"/>
              <a:t> values(:</a:t>
            </a:r>
            <a:r>
              <a:rPr lang="en-US" dirty="0" err="1"/>
              <a:t>giberish</a:t>
            </a:r>
            <a:r>
              <a:rPr lang="en-US" dirty="0"/>
              <a:t>)";</a:t>
            </a:r>
          </a:p>
          <a:p>
            <a:pPr marL="0" indent="0">
              <a:buNone/>
            </a:pPr>
            <a:r>
              <a:rPr lang="en-US" dirty="0" err="1"/>
              <a:t>stmt.parameters</a:t>
            </a:r>
            <a:r>
              <a:rPr lang="en-US" dirty="0"/>
              <a:t>[":</a:t>
            </a:r>
            <a:r>
              <a:rPr lang="en-US" dirty="0" err="1"/>
              <a:t>giberish</a:t>
            </a:r>
            <a:r>
              <a:rPr lang="en-US" dirty="0"/>
              <a:t>"] = </a:t>
            </a:r>
            <a:r>
              <a:rPr lang="en-US" dirty="0" err="1"/>
              <a:t>g.text</a:t>
            </a:r>
            <a:r>
              <a:rPr lang="en-US" dirty="0"/>
              <a:t>;</a:t>
            </a:r>
          </a:p>
          <a:p>
            <a:pPr marL="0" indent="0">
              <a:buNone/>
            </a:pPr>
            <a:r>
              <a:rPr lang="en-US" dirty="0" err="1"/>
              <a:t>stmt.execute</a:t>
            </a:r>
            <a:r>
              <a:rPr lang="en-US" dirty="0"/>
              <a:t>();</a:t>
            </a:r>
            <a:endParaRPr lang="en-US" dirty="0" smtClean="0"/>
          </a:p>
          <a:p>
            <a:endParaRPr lang="en-US" dirty="0" smtClean="0"/>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81081446"/>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StageWebView</a:t>
            </a:r>
            <a:endParaRPr lang="en-US" dirty="0"/>
          </a:p>
        </p:txBody>
      </p:sp>
      <p:sp>
        <p:nvSpPr>
          <p:cNvPr id="3" name="Content Placeholder 2"/>
          <p:cNvSpPr>
            <a:spLocks noGrp="1"/>
          </p:cNvSpPr>
          <p:nvPr>
            <p:ph idx="1"/>
          </p:nvPr>
        </p:nvSpPr>
        <p:spPr/>
        <p:txBody>
          <a:bodyPr/>
          <a:lstStyle/>
          <a:p>
            <a:r>
              <a:rPr lang="en-US" dirty="0" smtClean="0"/>
              <a:t>Requires Android INTERNET permission:</a:t>
            </a:r>
          </a:p>
          <a:p>
            <a:pPr marL="0" indent="0">
              <a:buNone/>
            </a:pPr>
            <a:r>
              <a:rPr lang="en-US" dirty="0" smtClean="0"/>
              <a:t>&lt;uses-permission </a:t>
            </a:r>
            <a:r>
              <a:rPr lang="en-US" dirty="0" err="1" smtClean="0"/>
              <a:t>android:name</a:t>
            </a:r>
            <a:r>
              <a:rPr lang="en-US" dirty="0" smtClean="0"/>
              <a:t>="</a:t>
            </a:r>
            <a:r>
              <a:rPr lang="en-US" dirty="0" err="1" smtClean="0"/>
              <a:t>android.permission.INTERNET</a:t>
            </a:r>
            <a:r>
              <a:rPr lang="en-US" dirty="0" smtClean="0"/>
              <a:t>" /&gt;</a:t>
            </a:r>
          </a:p>
          <a:p>
            <a:r>
              <a:rPr lang="en-US" dirty="0" err="1" smtClean="0"/>
              <a:t>WebStageView.isSupported</a:t>
            </a:r>
            <a:endParaRPr lang="en-US" dirty="0" smtClean="0"/>
          </a:p>
          <a:p>
            <a:pPr marL="0" indent="0">
              <a:buNone/>
            </a:pPr>
            <a:r>
              <a:rPr lang="en-US" dirty="0" err="1"/>
              <a:t>var</a:t>
            </a:r>
            <a:r>
              <a:rPr lang="en-US" dirty="0"/>
              <a:t> </a:t>
            </a:r>
            <a:r>
              <a:rPr lang="en-US" dirty="0" err="1"/>
              <a:t>swv:StageWebView</a:t>
            </a:r>
            <a:r>
              <a:rPr lang="en-US" dirty="0"/>
              <a:t> = new </a:t>
            </a:r>
            <a:r>
              <a:rPr lang="en-US" dirty="0" err="1"/>
              <a:t>StageWebView</a:t>
            </a:r>
            <a:r>
              <a:rPr lang="en-US" dirty="0"/>
              <a:t>();</a:t>
            </a:r>
          </a:p>
          <a:p>
            <a:pPr marL="0" indent="0">
              <a:buNone/>
            </a:pPr>
            <a:r>
              <a:rPr lang="en-US" dirty="0" err="1"/>
              <a:t>swv.viewPort</a:t>
            </a:r>
            <a:r>
              <a:rPr lang="en-US" dirty="0"/>
              <a:t> = new Rectangle(0, </a:t>
            </a:r>
            <a:r>
              <a:rPr lang="en-US" dirty="0" err="1"/>
              <a:t>stage.height</a:t>
            </a:r>
            <a:r>
              <a:rPr lang="en-US" dirty="0"/>
              <a:t> - height, width, height);</a:t>
            </a:r>
          </a:p>
          <a:p>
            <a:pPr marL="0" indent="0">
              <a:buNone/>
            </a:pPr>
            <a:r>
              <a:rPr lang="en-US" dirty="0" err="1"/>
              <a:t>swv.stage</a:t>
            </a:r>
            <a:r>
              <a:rPr lang="en-US" dirty="0"/>
              <a:t> = stage;</a:t>
            </a:r>
          </a:p>
          <a:p>
            <a:pPr marL="0" indent="0">
              <a:buNone/>
            </a:pPr>
            <a:r>
              <a:rPr lang="en-US" dirty="0" err="1"/>
              <a:t>swv.loadURL</a:t>
            </a:r>
            <a:r>
              <a:rPr lang="en-US" dirty="0"/>
              <a:t>("http://www.jamesward.com");</a:t>
            </a:r>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34</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62237623"/>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Thank you</a:t>
            </a:r>
            <a:endParaRPr lang="en-US" dirty="0"/>
          </a:p>
        </p:txBody>
      </p:sp>
      <p:pic>
        <p:nvPicPr>
          <p:cNvPr id="4" name="Picture 3" descr="adobe_logo_x_red_whitetext.png"/>
          <p:cNvPicPr>
            <a:picLocks noChangeAspect="1"/>
          </p:cNvPicPr>
          <p:nvPr/>
        </p:nvPicPr>
        <p:blipFill>
          <a:blip r:embed="rId2" cstate="print"/>
          <a:stretch>
            <a:fillRect/>
          </a:stretch>
        </p:blipFill>
        <p:spPr>
          <a:xfrm>
            <a:off x="2023607" y="2344510"/>
            <a:ext cx="1155940" cy="1498234"/>
          </a:xfrm>
          <a:prstGeom prst="rect">
            <a:avLst/>
          </a:prstGeom>
          <a:effectLst>
            <a:outerShdw blurRad="50800" dist="38100" dir="2700000" algn="tl" rotWithShape="0">
              <a:prstClr val="black">
                <a:alpha val="40000"/>
              </a:prstClr>
            </a:outerShdw>
          </a:effectLst>
        </p:spPr>
      </p:pic>
      <p:sp>
        <p:nvSpPr>
          <p:cNvPr id="6" name="Content Placeholder 5"/>
          <p:cNvSpPr>
            <a:spLocks noGrp="1"/>
          </p:cNvSpPr>
          <p:nvPr>
            <p:ph idx="1"/>
          </p:nvPr>
        </p:nvSpPr>
        <p:spPr/>
        <p:txBody>
          <a:bodyPr/>
          <a:lstStyle/>
          <a:p>
            <a:r>
              <a:rPr lang="en-US" dirty="0" smtClean="0"/>
              <a:t>Where to learn more:</a:t>
            </a:r>
          </a:p>
          <a:p>
            <a:endParaRPr lang="en-US" dirty="0" smtClean="0"/>
          </a:p>
          <a:p>
            <a:endParaRPr lang="en-US" dirty="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Microphone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36</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45516534"/>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Custom URIs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37</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35161284"/>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Soft Keys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38</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8302079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Debugging</a:t>
            </a:r>
            <a:endParaRPr lang="en-US" dirty="0"/>
          </a:p>
        </p:txBody>
      </p:sp>
      <p:sp>
        <p:nvSpPr>
          <p:cNvPr id="3" name="Content Placeholder 2"/>
          <p:cNvSpPr>
            <a:spLocks noGrp="1"/>
          </p:cNvSpPr>
          <p:nvPr>
            <p:ph idx="1"/>
          </p:nvPr>
        </p:nvSpPr>
        <p:spPr/>
        <p:txBody>
          <a:bodyPr/>
          <a:lstStyle/>
          <a:p>
            <a:r>
              <a:rPr lang="en-US" dirty="0" err="1" smtClean="0"/>
              <a:t>adb</a:t>
            </a:r>
            <a:r>
              <a:rPr lang="en-US" dirty="0" smtClean="0"/>
              <a:t> </a:t>
            </a:r>
            <a:r>
              <a:rPr lang="en-US" dirty="0" err="1" smtClean="0"/>
              <a:t>logcat</a:t>
            </a:r>
            <a:endParaRPr lang="en-US" dirty="0" smtClean="0"/>
          </a:p>
          <a:p>
            <a:r>
              <a:rPr lang="en-US" dirty="0"/>
              <a:t>trace</a:t>
            </a:r>
            <a:r>
              <a:rPr lang="en-US" dirty="0" smtClean="0"/>
              <a:t>() and errors - only with </a:t>
            </a:r>
            <a:r>
              <a:rPr lang="en-US" dirty="0" err="1" smtClean="0"/>
              <a:t>apk</a:t>
            </a:r>
            <a:r>
              <a:rPr lang="en-US" dirty="0" smtClean="0"/>
              <a:t>-debug target</a:t>
            </a:r>
            <a:endParaRPr lang="en-US" dirty="0"/>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39</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2701063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 name="Slide Number Placeholder 5"/>
          <p:cNvSpPr txBox="1">
            <a:spLocks/>
          </p:cNvSpPr>
          <p:nvPr/>
        </p:nvSpPr>
        <p:spPr>
          <a:xfrm>
            <a:off x="4191000" y="6477000"/>
            <a:ext cx="762000" cy="168274"/>
          </a:xfrm>
          <a:prstGeom prst="rect">
            <a:avLst/>
          </a:prstGeom>
        </p:spPr>
        <p:txBody>
          <a:bodyPr vert="horz" lIns="91439" tIns="45720" rIns="91439" bIns="45720" rtlCol="0" anchor="ctr"/>
          <a:lstStyle>
            <a:lvl1pPr algn="r">
              <a:defRPr sz="800">
                <a:solidFill>
                  <a:schemeClr val="bg1"/>
                </a:solidFill>
                <a:latin typeface="Adobe Clean"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90156F56-D5AE-4C6F-B826-C69D1BC521BB}" type="slidenum">
              <a:rPr kumimoji="0" lang="en-US" sz="800" b="0" i="0" u="none" strike="noStrike" kern="1200" cap="none" spc="0" normalizeH="0" baseline="0" noProof="0" smtClean="0">
                <a:ln>
                  <a:noFill/>
                </a:ln>
                <a:solidFill>
                  <a:schemeClr val="bg1"/>
                </a:solidFill>
                <a:effectLst/>
                <a:uLnTx/>
                <a:uFillTx/>
                <a:latin typeface="Adobe Clean"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a:t>
            </a:fld>
            <a:endParaRPr kumimoji="0" lang="en-US" sz="800" b="0" i="0" u="none" strike="noStrike" kern="1200" cap="none" spc="0" normalizeH="0" baseline="0" noProof="0" dirty="0">
              <a:ln>
                <a:noFill/>
              </a:ln>
              <a:solidFill>
                <a:schemeClr val="bg1"/>
              </a:solidFill>
              <a:effectLst/>
              <a:uLnTx/>
              <a:uFillTx/>
              <a:latin typeface="Adobe Clean" pitchFamily="34" charset="0"/>
              <a:ea typeface="+mn-ea"/>
              <a:cs typeface="+mn-cs"/>
            </a:endParaRPr>
          </a:p>
        </p:txBody>
      </p:sp>
      <p:sp>
        <p:nvSpPr>
          <p:cNvPr id="24" name="Rectangle 23"/>
          <p:cNvSpPr>
            <a:spLocks noChangeArrowheads="1"/>
          </p:cNvSpPr>
          <p:nvPr/>
        </p:nvSpPr>
        <p:spPr bwMode="auto">
          <a:xfrm>
            <a:off x="3189289" y="2376321"/>
            <a:ext cx="2751137" cy="1354217"/>
          </a:xfrm>
          <a:prstGeom prst="rect">
            <a:avLst/>
          </a:prstGeom>
          <a:noFill/>
          <a:ln w="9525">
            <a:noFill/>
            <a:miter lim="800000"/>
            <a:headEnd/>
            <a:tailEnd/>
          </a:ln>
        </p:spPr>
        <p:txBody>
          <a:bodyPr lIns="0" tIns="0" rIns="0" bIns="0">
            <a:spAutoFit/>
          </a:bodyPr>
          <a:lstStyle/>
          <a:p>
            <a:pPr algn="ctr" defTabSz="820732">
              <a:buClr>
                <a:schemeClr val="bg1"/>
              </a:buClr>
            </a:pPr>
            <a:r>
              <a:rPr lang="en-US" sz="2200" dirty="0">
                <a:solidFill>
                  <a:schemeClr val="bg2"/>
                </a:solidFill>
                <a:latin typeface="Adobe Clean" pitchFamily="34" charset="0"/>
              </a:rPr>
              <a:t>Adobe revolutionizes </a:t>
            </a:r>
            <a:br>
              <a:rPr lang="en-US" sz="2200" dirty="0">
                <a:solidFill>
                  <a:schemeClr val="bg2"/>
                </a:solidFill>
                <a:latin typeface="Adobe Clean" pitchFamily="34" charset="0"/>
              </a:rPr>
            </a:br>
            <a:r>
              <a:rPr lang="en-US" sz="2200" dirty="0">
                <a:solidFill>
                  <a:schemeClr val="bg2"/>
                </a:solidFill>
                <a:latin typeface="Adobe Clean" pitchFamily="34" charset="0"/>
              </a:rPr>
              <a:t>how the world </a:t>
            </a:r>
            <a:r>
              <a:rPr lang="en-US" sz="2200" dirty="0">
                <a:latin typeface="Adobe Clean" pitchFamily="34" charset="0"/>
              </a:rPr>
              <a:t/>
            </a:r>
            <a:br>
              <a:rPr lang="en-US" sz="2200" dirty="0">
                <a:latin typeface="Adobe Clean" pitchFamily="34" charset="0"/>
              </a:rPr>
            </a:br>
            <a:r>
              <a:rPr lang="en-US" sz="2200" dirty="0">
                <a:solidFill>
                  <a:srgbClr val="FFCC00"/>
                </a:solidFill>
                <a:latin typeface="Adobe Clean" pitchFamily="34" charset="0"/>
              </a:rPr>
              <a:t>engages</a:t>
            </a:r>
            <a:r>
              <a:rPr lang="en-US" sz="2200" dirty="0">
                <a:latin typeface="Adobe Clean" pitchFamily="34" charset="0"/>
              </a:rPr>
              <a:t> </a:t>
            </a:r>
            <a:r>
              <a:rPr lang="en-US" sz="2200" dirty="0">
                <a:solidFill>
                  <a:schemeClr val="bg2"/>
                </a:solidFill>
                <a:latin typeface="Adobe Clean" pitchFamily="34" charset="0"/>
              </a:rPr>
              <a:t>with</a:t>
            </a:r>
            <a:r>
              <a:rPr lang="en-US" sz="2200" dirty="0">
                <a:latin typeface="Adobe Clean" pitchFamily="34" charset="0"/>
              </a:rPr>
              <a:t> </a:t>
            </a:r>
            <a:r>
              <a:rPr lang="en-US" sz="2200" dirty="0">
                <a:solidFill>
                  <a:srgbClr val="FFCC00"/>
                </a:solidFill>
                <a:latin typeface="Adobe Clean" pitchFamily="34" charset="0"/>
              </a:rPr>
              <a:t>ideas</a:t>
            </a:r>
            <a:r>
              <a:rPr lang="en-US" sz="2200" dirty="0">
                <a:solidFill>
                  <a:srgbClr val="AC0000"/>
                </a:solidFill>
                <a:latin typeface="Adobe Clean" pitchFamily="34" charset="0"/>
              </a:rPr>
              <a:t> </a:t>
            </a:r>
            <a:br>
              <a:rPr lang="en-US" sz="2200" dirty="0">
                <a:solidFill>
                  <a:srgbClr val="AC0000"/>
                </a:solidFill>
                <a:latin typeface="Adobe Clean" pitchFamily="34" charset="0"/>
              </a:rPr>
            </a:br>
            <a:r>
              <a:rPr lang="en-US" sz="2200" dirty="0">
                <a:solidFill>
                  <a:srgbClr val="FFCC00"/>
                </a:solidFill>
                <a:latin typeface="Adobe Clean" pitchFamily="34" charset="0"/>
              </a:rPr>
              <a:t>and </a:t>
            </a:r>
            <a:r>
              <a:rPr lang="en-US" sz="2200" dirty="0" smtClean="0">
                <a:solidFill>
                  <a:srgbClr val="FFCC00"/>
                </a:solidFill>
                <a:latin typeface="Adobe Clean" pitchFamily="34" charset="0"/>
              </a:rPr>
              <a:t>information</a:t>
            </a:r>
          </a:p>
        </p:txBody>
      </p:sp>
      <p:pic>
        <p:nvPicPr>
          <p:cNvPr id="86" name="Picture 85" descr="arrows_blue.png"/>
          <p:cNvPicPr>
            <a:picLocks noChangeAspect="1"/>
          </p:cNvPicPr>
          <p:nvPr/>
        </p:nvPicPr>
        <p:blipFill>
          <a:blip r:embed="rId3" cstate="print"/>
          <a:stretch>
            <a:fillRect/>
          </a:stretch>
        </p:blipFill>
        <p:spPr>
          <a:xfrm>
            <a:off x="2548647" y="-1"/>
            <a:ext cx="3622892" cy="6118019"/>
          </a:xfrm>
          <a:prstGeom prst="rect">
            <a:avLst/>
          </a:prstGeom>
        </p:spPr>
      </p:pic>
      <p:pic>
        <p:nvPicPr>
          <p:cNvPr id="87" name="Picture 38"/>
          <p:cNvPicPr>
            <a:picLocks noChangeAspect="1" noChangeArrowheads="1"/>
          </p:cNvPicPr>
          <p:nvPr/>
        </p:nvPicPr>
        <p:blipFill>
          <a:blip r:embed="rId4" cstate="print"/>
          <a:srcRect/>
          <a:stretch>
            <a:fillRect/>
          </a:stretch>
        </p:blipFill>
        <p:spPr bwMode="auto">
          <a:xfrm>
            <a:off x="-14859" y="0"/>
            <a:ext cx="1529504" cy="1529505"/>
          </a:xfrm>
          <a:prstGeom prst="rect">
            <a:avLst/>
          </a:prstGeom>
          <a:noFill/>
          <a:ln w="12700" cap="rnd">
            <a:noFill/>
            <a:round/>
            <a:headEnd/>
            <a:tailEnd/>
          </a:ln>
        </p:spPr>
      </p:pic>
      <p:pic>
        <p:nvPicPr>
          <p:cNvPr id="88" name="Picture 39"/>
          <p:cNvPicPr>
            <a:picLocks noChangeAspect="1" noChangeArrowheads="1"/>
          </p:cNvPicPr>
          <p:nvPr/>
        </p:nvPicPr>
        <p:blipFill>
          <a:blip r:embed="rId5" cstate="print"/>
          <a:srcRect/>
          <a:stretch>
            <a:fillRect/>
          </a:stretch>
        </p:blipFill>
        <p:spPr bwMode="auto">
          <a:xfrm>
            <a:off x="1514646" y="0"/>
            <a:ext cx="1529504" cy="1529505"/>
          </a:xfrm>
          <a:prstGeom prst="rect">
            <a:avLst/>
          </a:prstGeom>
          <a:noFill/>
          <a:ln w="12700" cap="rnd">
            <a:noFill/>
            <a:round/>
            <a:headEnd/>
            <a:tailEnd/>
          </a:ln>
        </p:spPr>
      </p:pic>
      <p:pic>
        <p:nvPicPr>
          <p:cNvPr id="89" name="Picture 41"/>
          <p:cNvPicPr>
            <a:picLocks noChangeAspect="1" noChangeArrowheads="1"/>
          </p:cNvPicPr>
          <p:nvPr/>
        </p:nvPicPr>
        <p:blipFill>
          <a:blip r:embed="rId6" cstate="print"/>
          <a:srcRect/>
          <a:stretch>
            <a:fillRect/>
          </a:stretch>
        </p:blipFill>
        <p:spPr bwMode="auto">
          <a:xfrm>
            <a:off x="-14859" y="1529505"/>
            <a:ext cx="1529504" cy="1529505"/>
          </a:xfrm>
          <a:prstGeom prst="rect">
            <a:avLst/>
          </a:prstGeom>
          <a:noFill/>
          <a:ln w="12700" cap="rnd">
            <a:noFill/>
            <a:round/>
            <a:headEnd/>
            <a:tailEnd/>
          </a:ln>
        </p:spPr>
      </p:pic>
      <p:pic>
        <p:nvPicPr>
          <p:cNvPr id="90" name="Picture 42"/>
          <p:cNvPicPr>
            <a:picLocks noChangeAspect="1" noChangeArrowheads="1"/>
          </p:cNvPicPr>
          <p:nvPr/>
        </p:nvPicPr>
        <p:blipFill>
          <a:blip r:embed="rId7" cstate="print"/>
          <a:srcRect/>
          <a:stretch>
            <a:fillRect/>
          </a:stretch>
        </p:blipFill>
        <p:spPr bwMode="auto">
          <a:xfrm>
            <a:off x="1514646" y="1529505"/>
            <a:ext cx="1529504" cy="1529505"/>
          </a:xfrm>
          <a:prstGeom prst="rect">
            <a:avLst/>
          </a:prstGeom>
          <a:noFill/>
          <a:ln w="12700" cap="rnd">
            <a:noFill/>
            <a:round/>
            <a:headEnd/>
            <a:tailEnd/>
          </a:ln>
        </p:spPr>
      </p:pic>
      <p:pic>
        <p:nvPicPr>
          <p:cNvPr id="91" name="Picture 44"/>
          <p:cNvPicPr>
            <a:picLocks noChangeAspect="1" noChangeArrowheads="1"/>
          </p:cNvPicPr>
          <p:nvPr/>
        </p:nvPicPr>
        <p:blipFill>
          <a:blip r:embed="rId8" cstate="print"/>
          <a:srcRect/>
          <a:stretch>
            <a:fillRect/>
          </a:stretch>
        </p:blipFill>
        <p:spPr bwMode="auto">
          <a:xfrm>
            <a:off x="-14859" y="3059009"/>
            <a:ext cx="1529504" cy="1529505"/>
          </a:xfrm>
          <a:prstGeom prst="rect">
            <a:avLst/>
          </a:prstGeom>
          <a:noFill/>
          <a:ln w="12700" cap="rnd">
            <a:noFill/>
            <a:round/>
            <a:headEnd/>
            <a:tailEnd/>
          </a:ln>
        </p:spPr>
      </p:pic>
      <p:pic>
        <p:nvPicPr>
          <p:cNvPr id="92" name="Picture 45"/>
          <p:cNvPicPr>
            <a:picLocks noChangeAspect="1" noChangeArrowheads="1"/>
          </p:cNvPicPr>
          <p:nvPr/>
        </p:nvPicPr>
        <p:blipFill>
          <a:blip r:embed="rId9" cstate="print"/>
          <a:srcRect/>
          <a:stretch>
            <a:fillRect/>
          </a:stretch>
        </p:blipFill>
        <p:spPr bwMode="auto">
          <a:xfrm>
            <a:off x="1514646" y="3059009"/>
            <a:ext cx="1529504" cy="1529505"/>
          </a:xfrm>
          <a:prstGeom prst="rect">
            <a:avLst/>
          </a:prstGeom>
          <a:noFill/>
          <a:ln w="12700" cap="rnd">
            <a:noFill/>
            <a:round/>
            <a:headEnd/>
            <a:tailEnd/>
          </a:ln>
        </p:spPr>
      </p:pic>
      <p:pic>
        <p:nvPicPr>
          <p:cNvPr id="93" name="Picture 47"/>
          <p:cNvPicPr>
            <a:picLocks noChangeAspect="1" noChangeArrowheads="1"/>
          </p:cNvPicPr>
          <p:nvPr/>
        </p:nvPicPr>
        <p:blipFill>
          <a:blip r:embed="rId10" cstate="print"/>
          <a:srcRect/>
          <a:stretch>
            <a:fillRect/>
          </a:stretch>
        </p:blipFill>
        <p:spPr bwMode="auto">
          <a:xfrm>
            <a:off x="-14859" y="4588514"/>
            <a:ext cx="1529504" cy="1529505"/>
          </a:xfrm>
          <a:prstGeom prst="rect">
            <a:avLst/>
          </a:prstGeom>
          <a:noFill/>
          <a:ln w="12700" cap="rnd">
            <a:noFill/>
            <a:round/>
            <a:headEnd/>
            <a:tailEnd/>
          </a:ln>
        </p:spPr>
      </p:pic>
      <p:pic>
        <p:nvPicPr>
          <p:cNvPr id="94" name="Picture 48"/>
          <p:cNvPicPr>
            <a:picLocks noChangeAspect="1" noChangeArrowheads="1"/>
          </p:cNvPicPr>
          <p:nvPr/>
        </p:nvPicPr>
        <p:blipFill>
          <a:blip r:embed="rId11" cstate="print"/>
          <a:srcRect/>
          <a:stretch>
            <a:fillRect/>
          </a:stretch>
        </p:blipFill>
        <p:spPr bwMode="auto">
          <a:xfrm>
            <a:off x="1514646" y="4588514"/>
            <a:ext cx="1529504" cy="1529505"/>
          </a:xfrm>
          <a:prstGeom prst="rect">
            <a:avLst/>
          </a:prstGeom>
          <a:noFill/>
          <a:ln w="12700" cap="rnd">
            <a:noFill/>
            <a:round/>
            <a:headEnd/>
            <a:tailEnd/>
          </a:ln>
        </p:spPr>
      </p:pic>
      <p:pic>
        <p:nvPicPr>
          <p:cNvPr id="95" name="Picture 25"/>
          <p:cNvPicPr>
            <a:picLocks noChangeAspect="1" noChangeArrowheads="1"/>
          </p:cNvPicPr>
          <p:nvPr/>
        </p:nvPicPr>
        <p:blipFill>
          <a:blip r:embed="rId12" cstate="print"/>
          <a:srcRect/>
          <a:stretch>
            <a:fillRect/>
          </a:stretch>
        </p:blipFill>
        <p:spPr bwMode="auto">
          <a:xfrm>
            <a:off x="6080760" y="0"/>
            <a:ext cx="1531620" cy="1529334"/>
          </a:xfrm>
          <a:prstGeom prst="rect">
            <a:avLst/>
          </a:prstGeom>
          <a:noFill/>
          <a:ln w="12700" cap="rnd">
            <a:noFill/>
            <a:round/>
            <a:headEnd/>
            <a:tailEnd/>
          </a:ln>
        </p:spPr>
      </p:pic>
      <p:pic>
        <p:nvPicPr>
          <p:cNvPr id="96" name="Picture 26"/>
          <p:cNvPicPr>
            <a:picLocks noChangeAspect="1" noChangeArrowheads="1"/>
          </p:cNvPicPr>
          <p:nvPr/>
        </p:nvPicPr>
        <p:blipFill>
          <a:blip r:embed="rId13" cstate="print"/>
          <a:srcRect/>
          <a:stretch>
            <a:fillRect/>
          </a:stretch>
        </p:blipFill>
        <p:spPr bwMode="auto">
          <a:xfrm>
            <a:off x="7612380" y="0"/>
            <a:ext cx="1531620" cy="1529334"/>
          </a:xfrm>
          <a:prstGeom prst="rect">
            <a:avLst/>
          </a:prstGeom>
          <a:noFill/>
          <a:ln w="12700" cap="rnd">
            <a:noFill/>
            <a:round/>
            <a:headEnd/>
            <a:tailEnd/>
          </a:ln>
        </p:spPr>
      </p:pic>
      <p:pic>
        <p:nvPicPr>
          <p:cNvPr id="97" name="Picture 28"/>
          <p:cNvPicPr>
            <a:picLocks noChangeAspect="1" noChangeArrowheads="1"/>
          </p:cNvPicPr>
          <p:nvPr/>
        </p:nvPicPr>
        <p:blipFill>
          <a:blip r:embed="rId14" cstate="print"/>
          <a:srcRect/>
          <a:stretch>
            <a:fillRect/>
          </a:stretch>
        </p:blipFill>
        <p:spPr bwMode="auto">
          <a:xfrm>
            <a:off x="6080760" y="1529334"/>
            <a:ext cx="1531620" cy="1529334"/>
          </a:xfrm>
          <a:prstGeom prst="rect">
            <a:avLst/>
          </a:prstGeom>
          <a:noFill/>
          <a:ln w="12700" cap="rnd">
            <a:noFill/>
            <a:round/>
            <a:headEnd/>
            <a:tailEnd/>
          </a:ln>
        </p:spPr>
      </p:pic>
      <p:pic>
        <p:nvPicPr>
          <p:cNvPr id="98" name="Picture 29"/>
          <p:cNvPicPr>
            <a:picLocks noChangeAspect="1" noChangeArrowheads="1"/>
          </p:cNvPicPr>
          <p:nvPr/>
        </p:nvPicPr>
        <p:blipFill>
          <a:blip r:embed="rId15" cstate="print"/>
          <a:srcRect/>
          <a:stretch>
            <a:fillRect/>
          </a:stretch>
        </p:blipFill>
        <p:spPr bwMode="auto">
          <a:xfrm>
            <a:off x="7612380" y="1529334"/>
            <a:ext cx="1531620" cy="1529334"/>
          </a:xfrm>
          <a:prstGeom prst="rect">
            <a:avLst/>
          </a:prstGeom>
          <a:noFill/>
          <a:ln w="12700" cap="rnd">
            <a:noFill/>
            <a:round/>
            <a:headEnd/>
            <a:tailEnd/>
          </a:ln>
        </p:spPr>
      </p:pic>
      <p:pic>
        <p:nvPicPr>
          <p:cNvPr id="99" name="Picture 31"/>
          <p:cNvPicPr>
            <a:picLocks noChangeAspect="1" noChangeArrowheads="1"/>
          </p:cNvPicPr>
          <p:nvPr/>
        </p:nvPicPr>
        <p:blipFill>
          <a:blip r:embed="rId16" cstate="print"/>
          <a:srcRect/>
          <a:stretch>
            <a:fillRect/>
          </a:stretch>
        </p:blipFill>
        <p:spPr bwMode="auto">
          <a:xfrm>
            <a:off x="6080760" y="3058668"/>
            <a:ext cx="1531620" cy="1529334"/>
          </a:xfrm>
          <a:prstGeom prst="rect">
            <a:avLst/>
          </a:prstGeom>
          <a:noFill/>
          <a:ln w="12700" cap="rnd">
            <a:noFill/>
            <a:round/>
            <a:headEnd/>
            <a:tailEnd/>
          </a:ln>
        </p:spPr>
      </p:pic>
      <p:pic>
        <p:nvPicPr>
          <p:cNvPr id="100" name="Picture 32"/>
          <p:cNvPicPr>
            <a:picLocks noChangeAspect="1" noChangeArrowheads="1"/>
          </p:cNvPicPr>
          <p:nvPr/>
        </p:nvPicPr>
        <p:blipFill>
          <a:blip r:embed="rId17" cstate="print"/>
          <a:srcRect/>
          <a:stretch>
            <a:fillRect/>
          </a:stretch>
        </p:blipFill>
        <p:spPr bwMode="auto">
          <a:xfrm>
            <a:off x="7612380" y="3058668"/>
            <a:ext cx="1531620" cy="1529334"/>
          </a:xfrm>
          <a:prstGeom prst="rect">
            <a:avLst/>
          </a:prstGeom>
          <a:noFill/>
          <a:ln w="12700" cap="rnd">
            <a:noFill/>
            <a:round/>
            <a:headEnd/>
            <a:tailEnd/>
          </a:ln>
        </p:spPr>
      </p:pic>
      <p:pic>
        <p:nvPicPr>
          <p:cNvPr id="101" name="Picture 34"/>
          <p:cNvPicPr>
            <a:picLocks noChangeAspect="1" noChangeArrowheads="1"/>
          </p:cNvPicPr>
          <p:nvPr/>
        </p:nvPicPr>
        <p:blipFill>
          <a:blip r:embed="rId18" cstate="print"/>
          <a:srcRect/>
          <a:stretch>
            <a:fillRect/>
          </a:stretch>
        </p:blipFill>
        <p:spPr bwMode="auto">
          <a:xfrm>
            <a:off x="6080760" y="4588002"/>
            <a:ext cx="1531620" cy="1529334"/>
          </a:xfrm>
          <a:prstGeom prst="rect">
            <a:avLst/>
          </a:prstGeom>
          <a:noFill/>
          <a:ln w="12700" cap="rnd">
            <a:noFill/>
            <a:round/>
            <a:headEnd/>
            <a:tailEnd/>
          </a:ln>
        </p:spPr>
      </p:pic>
      <p:pic>
        <p:nvPicPr>
          <p:cNvPr id="102" name="Picture 35"/>
          <p:cNvPicPr>
            <a:picLocks noChangeAspect="1" noChangeArrowheads="1"/>
          </p:cNvPicPr>
          <p:nvPr/>
        </p:nvPicPr>
        <p:blipFill>
          <a:blip r:embed="rId19" cstate="print"/>
          <a:srcRect/>
          <a:stretch>
            <a:fillRect/>
          </a:stretch>
        </p:blipFill>
        <p:spPr bwMode="auto">
          <a:xfrm>
            <a:off x="7612380" y="4588002"/>
            <a:ext cx="1531620" cy="1529334"/>
          </a:xfrm>
          <a:prstGeom prst="rect">
            <a:avLst/>
          </a:prstGeom>
          <a:noFill/>
          <a:ln w="12700" cap="rnd">
            <a:noFill/>
            <a:round/>
            <a:headEnd/>
            <a:tailEnd/>
          </a:ln>
        </p:spPr>
      </p:pic>
      <p:sp>
        <p:nvSpPr>
          <p:cNvPr id="79" name="Rectangle 52"/>
          <p:cNvSpPr>
            <a:spLocks/>
          </p:cNvSpPr>
          <p:nvPr/>
        </p:nvSpPr>
        <p:spPr bwMode="auto">
          <a:xfrm>
            <a:off x="3388012" y="2213902"/>
            <a:ext cx="2367976" cy="1551957"/>
          </a:xfrm>
          <a:prstGeom prst="rect">
            <a:avLst/>
          </a:prstGeom>
          <a:noFill/>
          <a:ln w="9525" cap="flat">
            <a:noFill/>
            <a:miter lim="800000"/>
            <a:headEnd type="none" w="med" len="med"/>
            <a:tailEnd type="none" w="med" len="med"/>
          </a:ln>
          <a:effectLst/>
        </p:spPr>
        <p:txBody>
          <a:bodyPr lIns="0" tIns="0" rIns="0" bIns="0" anchor="ctr" anchorCtr="0">
            <a:prstTxWarp prst="textNoShape">
              <a:avLst/>
            </a:prstTxWarp>
          </a:bodyPr>
          <a:lstStyle/>
          <a:p>
            <a:pPr algn="ctr">
              <a:lnSpc>
                <a:spcPct val="80000"/>
              </a:lnSpc>
              <a:spcBef>
                <a:spcPts val="1195"/>
              </a:spcBef>
              <a:tabLst>
                <a:tab pos="223234" algn="l"/>
                <a:tab pos="758996" algn="l"/>
                <a:tab pos="223234" algn="l"/>
                <a:tab pos="758996" algn="l"/>
                <a:tab pos="223234" algn="l"/>
                <a:tab pos="758996" algn="l"/>
              </a:tabLst>
            </a:pPr>
            <a:r>
              <a:rPr lang="en-US" sz="2400" dirty="0" smtClean="0">
                <a:solidFill>
                  <a:srgbClr val="FFFFFF"/>
                </a:solidFill>
                <a:ea typeface="Adobe Clean" charset="0"/>
                <a:cs typeface="Adobe Clean" charset="0"/>
                <a:sym typeface="Adobe Clean" charset="0"/>
              </a:rPr>
              <a:t>TREND:</a:t>
            </a:r>
          </a:p>
          <a:p>
            <a:pPr lvl="0" algn="ctr">
              <a:lnSpc>
                <a:spcPct val="80000"/>
              </a:lnSpc>
              <a:spcBef>
                <a:spcPts val="1195"/>
              </a:spcBef>
              <a:tabLst>
                <a:tab pos="223234" algn="l"/>
                <a:tab pos="758996" algn="l"/>
                <a:tab pos="223234" algn="l"/>
                <a:tab pos="758996" algn="l"/>
                <a:tab pos="223234" algn="l"/>
                <a:tab pos="758996" algn="l"/>
              </a:tabLst>
            </a:pPr>
            <a:r>
              <a:rPr lang="en-US" sz="2400" dirty="0" smtClean="0">
                <a:solidFill>
                  <a:srgbClr val="FFFFFF"/>
                </a:solidFill>
                <a:latin typeface="Adobe Clean"/>
                <a:ea typeface="Adobe Clean" charset="0"/>
                <a:cs typeface="Adobe Clean" charset="0"/>
                <a:sym typeface="Adobe Clean" charset="0"/>
              </a:rPr>
              <a:t>CREATION</a:t>
            </a:r>
            <a:endParaRPr lang="en-US" sz="1600" dirty="0" smtClean="0">
              <a:solidFill>
                <a:srgbClr val="000000"/>
              </a:solidFill>
              <a:latin typeface="Adobe Clean"/>
              <a:ea typeface="Gill Sans" charset="0"/>
              <a:cs typeface="Gill Sans" charset="0"/>
            </a:endParaRPr>
          </a:p>
          <a:p>
            <a:pPr lvl="0" algn="ctr">
              <a:lnSpc>
                <a:spcPct val="80000"/>
              </a:lnSpc>
              <a:spcBef>
                <a:spcPts val="1195"/>
              </a:spcBef>
              <a:tabLst>
                <a:tab pos="223234" algn="l"/>
                <a:tab pos="758996" algn="l"/>
                <a:tab pos="223234" algn="l"/>
                <a:tab pos="758996" algn="l"/>
                <a:tab pos="223234" algn="l"/>
                <a:tab pos="758996" algn="l"/>
              </a:tabLst>
            </a:pPr>
            <a:r>
              <a:rPr lang="en-US" sz="1600" dirty="0" smtClean="0">
                <a:solidFill>
                  <a:srgbClr val="FFFFFF"/>
                </a:solidFill>
                <a:latin typeface="Adobe Clean"/>
                <a:ea typeface="Adobe Clean" charset="0"/>
                <a:cs typeface="Adobe Clean" charset="0"/>
                <a:sym typeface="Adobe Clean" charset="0"/>
              </a:rPr>
              <a:t>TO</a:t>
            </a:r>
            <a:endParaRPr lang="en-US" sz="1600" dirty="0" smtClean="0">
              <a:solidFill>
                <a:srgbClr val="000000"/>
              </a:solidFill>
              <a:latin typeface="Adobe Clean"/>
              <a:ea typeface="Gill Sans" charset="0"/>
              <a:cs typeface="Gill Sans" charset="0"/>
            </a:endParaRPr>
          </a:p>
          <a:p>
            <a:pPr lvl="0" algn="ctr">
              <a:lnSpc>
                <a:spcPct val="80000"/>
              </a:lnSpc>
              <a:spcBef>
                <a:spcPts val="1195"/>
              </a:spcBef>
              <a:tabLst>
                <a:tab pos="223234" algn="l"/>
                <a:tab pos="758996" algn="l"/>
                <a:tab pos="223234" algn="l"/>
                <a:tab pos="758996" algn="l"/>
                <a:tab pos="223234" algn="l"/>
                <a:tab pos="758996" algn="l"/>
              </a:tabLst>
            </a:pPr>
            <a:r>
              <a:rPr lang="en-US" sz="2400" dirty="0" smtClean="0">
                <a:solidFill>
                  <a:srgbClr val="FFFFFF"/>
                </a:solidFill>
                <a:latin typeface="Adobe Clean"/>
                <a:ea typeface="Adobe Clean" charset="0"/>
                <a:cs typeface="Adobe Clean" charset="0"/>
                <a:sym typeface="Adobe Clean" charset="0"/>
              </a:rPr>
              <a:t>CREATION+</a:t>
            </a:r>
            <a:br>
              <a:rPr lang="en-US" sz="2400" dirty="0" smtClean="0">
                <a:solidFill>
                  <a:srgbClr val="FFFFFF"/>
                </a:solidFill>
                <a:latin typeface="Adobe Clean"/>
                <a:ea typeface="Adobe Clean" charset="0"/>
                <a:cs typeface="Adobe Clean" charset="0"/>
                <a:sym typeface="Adobe Clean" charset="0"/>
              </a:rPr>
            </a:br>
            <a:r>
              <a:rPr lang="en-US" sz="2400" dirty="0" smtClean="0">
                <a:solidFill>
                  <a:srgbClr val="FFFFFF"/>
                </a:solidFill>
                <a:latin typeface="Adobe Clean"/>
                <a:ea typeface="Adobe Clean" charset="0"/>
                <a:cs typeface="Adobe Clean" charset="0"/>
                <a:sym typeface="Adobe Clean" charset="0"/>
              </a:rPr>
              <a:t>OPTIMIZATION</a:t>
            </a:r>
            <a:endParaRPr lang="en-US" sz="2400" dirty="0">
              <a:solidFill>
                <a:srgbClr val="FFFFFF"/>
              </a:solidFill>
              <a:latin typeface="Adobe Clean"/>
              <a:ea typeface="Adobe Clean" charset="0"/>
              <a:cs typeface="Adobe Clean" charset="0"/>
              <a:sym typeface="Adobe Clean" charset="0"/>
            </a:endParaRPr>
          </a:p>
        </p:txBody>
      </p:sp>
      <p:pic>
        <p:nvPicPr>
          <p:cNvPr id="80" name="Picture 26"/>
          <p:cNvPicPr>
            <a:picLocks noChangeAspect="1" noChangeArrowheads="1"/>
          </p:cNvPicPr>
          <p:nvPr/>
        </p:nvPicPr>
        <p:blipFill>
          <a:blip r:embed="rId20" cstate="print"/>
          <a:srcRect/>
          <a:stretch>
            <a:fillRect/>
          </a:stretch>
        </p:blipFill>
        <p:spPr bwMode="auto">
          <a:xfrm>
            <a:off x="6080760" y="111"/>
            <a:ext cx="1543604" cy="1528960"/>
          </a:xfrm>
          <a:prstGeom prst="rect">
            <a:avLst/>
          </a:prstGeom>
          <a:noFill/>
          <a:ln w="12700" cap="rnd">
            <a:noFill/>
            <a:round/>
            <a:headEnd/>
            <a:tailEnd/>
          </a:ln>
        </p:spPr>
      </p:pic>
      <p:pic>
        <p:nvPicPr>
          <p:cNvPr id="81" name="Picture 27"/>
          <p:cNvPicPr>
            <a:picLocks noChangeAspect="1" noChangeArrowheads="1"/>
          </p:cNvPicPr>
          <p:nvPr/>
        </p:nvPicPr>
        <p:blipFill>
          <a:blip r:embed="rId21" cstate="print"/>
          <a:srcRect/>
          <a:stretch>
            <a:fillRect/>
          </a:stretch>
        </p:blipFill>
        <p:spPr bwMode="auto">
          <a:xfrm>
            <a:off x="7624365" y="111"/>
            <a:ext cx="1524502" cy="1528960"/>
          </a:xfrm>
          <a:prstGeom prst="rect">
            <a:avLst/>
          </a:prstGeom>
          <a:noFill/>
          <a:ln w="12700" cap="rnd">
            <a:noFill/>
            <a:round/>
            <a:headEnd/>
            <a:tailEnd/>
          </a:ln>
        </p:spPr>
      </p:pic>
      <p:pic>
        <p:nvPicPr>
          <p:cNvPr id="82" name="Picture 29"/>
          <p:cNvPicPr>
            <a:picLocks noChangeAspect="1" noChangeArrowheads="1"/>
          </p:cNvPicPr>
          <p:nvPr/>
        </p:nvPicPr>
        <p:blipFill>
          <a:blip r:embed="rId22" cstate="print"/>
          <a:srcRect/>
          <a:stretch>
            <a:fillRect/>
          </a:stretch>
        </p:blipFill>
        <p:spPr bwMode="auto">
          <a:xfrm>
            <a:off x="6080760" y="1529072"/>
            <a:ext cx="1543604" cy="1528960"/>
          </a:xfrm>
          <a:prstGeom prst="rect">
            <a:avLst/>
          </a:prstGeom>
          <a:noFill/>
          <a:ln w="12700" cap="rnd">
            <a:noFill/>
            <a:round/>
            <a:headEnd/>
            <a:tailEnd/>
          </a:ln>
        </p:spPr>
      </p:pic>
      <p:pic>
        <p:nvPicPr>
          <p:cNvPr id="83" name="Picture 30"/>
          <p:cNvPicPr>
            <a:picLocks noChangeAspect="1" noChangeArrowheads="1"/>
          </p:cNvPicPr>
          <p:nvPr/>
        </p:nvPicPr>
        <p:blipFill>
          <a:blip r:embed="rId23" cstate="print"/>
          <a:srcRect/>
          <a:stretch>
            <a:fillRect/>
          </a:stretch>
        </p:blipFill>
        <p:spPr bwMode="auto">
          <a:xfrm>
            <a:off x="7624365" y="1529072"/>
            <a:ext cx="1524502" cy="1528960"/>
          </a:xfrm>
          <a:prstGeom prst="rect">
            <a:avLst/>
          </a:prstGeom>
          <a:noFill/>
          <a:ln w="12700" cap="rnd">
            <a:noFill/>
            <a:round/>
            <a:headEnd/>
            <a:tailEnd/>
          </a:ln>
        </p:spPr>
      </p:pic>
      <p:pic>
        <p:nvPicPr>
          <p:cNvPr id="84" name="Picture 32"/>
          <p:cNvPicPr>
            <a:picLocks noChangeAspect="1" noChangeArrowheads="1"/>
          </p:cNvPicPr>
          <p:nvPr/>
        </p:nvPicPr>
        <p:blipFill>
          <a:blip r:embed="rId24" cstate="print"/>
          <a:srcRect/>
          <a:stretch>
            <a:fillRect/>
          </a:stretch>
        </p:blipFill>
        <p:spPr bwMode="auto">
          <a:xfrm>
            <a:off x="6080760" y="3058032"/>
            <a:ext cx="1543604" cy="1528960"/>
          </a:xfrm>
          <a:prstGeom prst="rect">
            <a:avLst/>
          </a:prstGeom>
          <a:noFill/>
          <a:ln w="12700" cap="rnd">
            <a:noFill/>
            <a:round/>
            <a:headEnd/>
            <a:tailEnd/>
          </a:ln>
        </p:spPr>
      </p:pic>
      <p:pic>
        <p:nvPicPr>
          <p:cNvPr id="85" name="Picture 33"/>
          <p:cNvPicPr>
            <a:picLocks noChangeAspect="1" noChangeArrowheads="1"/>
          </p:cNvPicPr>
          <p:nvPr/>
        </p:nvPicPr>
        <p:blipFill>
          <a:blip r:embed="rId25" cstate="print"/>
          <a:srcRect/>
          <a:stretch>
            <a:fillRect/>
          </a:stretch>
        </p:blipFill>
        <p:spPr bwMode="auto">
          <a:xfrm>
            <a:off x="7624365" y="3058032"/>
            <a:ext cx="1524502" cy="1528960"/>
          </a:xfrm>
          <a:prstGeom prst="rect">
            <a:avLst/>
          </a:prstGeom>
          <a:noFill/>
          <a:ln w="12700" cap="rnd">
            <a:noFill/>
            <a:round/>
            <a:headEnd/>
            <a:tailEnd/>
          </a:ln>
        </p:spPr>
      </p:pic>
      <p:pic>
        <p:nvPicPr>
          <p:cNvPr id="104" name="Picture 35"/>
          <p:cNvPicPr>
            <a:picLocks noChangeAspect="1" noChangeArrowheads="1"/>
          </p:cNvPicPr>
          <p:nvPr/>
        </p:nvPicPr>
        <p:blipFill>
          <a:blip r:embed="rId26" cstate="print"/>
          <a:srcRect/>
          <a:stretch>
            <a:fillRect/>
          </a:stretch>
        </p:blipFill>
        <p:spPr bwMode="auto">
          <a:xfrm>
            <a:off x="6080760" y="4586993"/>
            <a:ext cx="1543604" cy="1528960"/>
          </a:xfrm>
          <a:prstGeom prst="rect">
            <a:avLst/>
          </a:prstGeom>
          <a:noFill/>
          <a:ln w="12700" cap="rnd">
            <a:noFill/>
            <a:round/>
            <a:headEnd/>
            <a:tailEnd/>
          </a:ln>
        </p:spPr>
      </p:pic>
      <p:pic>
        <p:nvPicPr>
          <p:cNvPr id="105" name="Picture 36"/>
          <p:cNvPicPr>
            <a:picLocks noChangeAspect="1" noChangeArrowheads="1"/>
          </p:cNvPicPr>
          <p:nvPr/>
        </p:nvPicPr>
        <p:blipFill>
          <a:blip r:embed="rId27" cstate="print"/>
          <a:srcRect/>
          <a:stretch>
            <a:fillRect/>
          </a:stretch>
        </p:blipFill>
        <p:spPr bwMode="auto">
          <a:xfrm>
            <a:off x="7624365" y="4586993"/>
            <a:ext cx="1524502" cy="1528960"/>
          </a:xfrm>
          <a:prstGeom prst="rect">
            <a:avLst/>
          </a:prstGeom>
          <a:noFill/>
          <a:ln w="12700" cap="rnd">
            <a:noFill/>
            <a:round/>
            <a:headEnd/>
            <a:tailEnd/>
          </a:ln>
        </p:spPr>
      </p:pic>
      <p:pic>
        <p:nvPicPr>
          <p:cNvPr id="106" name="Picture 39"/>
          <p:cNvPicPr>
            <a:picLocks noChangeAspect="1" noChangeArrowheads="1"/>
          </p:cNvPicPr>
          <p:nvPr/>
        </p:nvPicPr>
        <p:blipFill>
          <a:blip r:embed="rId28" cstate="print"/>
          <a:srcRect/>
          <a:stretch>
            <a:fillRect/>
          </a:stretch>
        </p:blipFill>
        <p:spPr bwMode="auto">
          <a:xfrm>
            <a:off x="-14859" y="-1384"/>
            <a:ext cx="1541214" cy="1534254"/>
          </a:xfrm>
          <a:prstGeom prst="rect">
            <a:avLst/>
          </a:prstGeom>
          <a:noFill/>
          <a:ln w="12700" cap="rnd">
            <a:noFill/>
            <a:round/>
            <a:headEnd/>
            <a:tailEnd/>
          </a:ln>
        </p:spPr>
      </p:pic>
      <p:pic>
        <p:nvPicPr>
          <p:cNvPr id="107" name="Picture 40"/>
          <p:cNvPicPr>
            <a:picLocks noChangeAspect="1" noChangeArrowheads="1"/>
          </p:cNvPicPr>
          <p:nvPr/>
        </p:nvPicPr>
        <p:blipFill>
          <a:blip r:embed="rId29" cstate="print"/>
          <a:srcRect/>
          <a:stretch>
            <a:fillRect/>
          </a:stretch>
        </p:blipFill>
        <p:spPr bwMode="auto">
          <a:xfrm>
            <a:off x="1526355" y="-1384"/>
            <a:ext cx="1524502" cy="1534254"/>
          </a:xfrm>
          <a:prstGeom prst="rect">
            <a:avLst/>
          </a:prstGeom>
          <a:noFill/>
          <a:ln w="12700" cap="rnd">
            <a:noFill/>
            <a:round/>
            <a:headEnd/>
            <a:tailEnd/>
          </a:ln>
        </p:spPr>
      </p:pic>
      <p:pic>
        <p:nvPicPr>
          <p:cNvPr id="108" name="Picture 42"/>
          <p:cNvPicPr>
            <a:picLocks noChangeAspect="1" noChangeArrowheads="1"/>
          </p:cNvPicPr>
          <p:nvPr/>
        </p:nvPicPr>
        <p:blipFill>
          <a:blip r:embed="rId30" cstate="print"/>
          <a:srcRect/>
          <a:stretch>
            <a:fillRect/>
          </a:stretch>
        </p:blipFill>
        <p:spPr bwMode="auto">
          <a:xfrm>
            <a:off x="-14859" y="1524812"/>
            <a:ext cx="1541214" cy="1534254"/>
          </a:xfrm>
          <a:prstGeom prst="rect">
            <a:avLst/>
          </a:prstGeom>
          <a:noFill/>
          <a:ln w="12700" cap="rnd">
            <a:noFill/>
            <a:round/>
            <a:headEnd/>
            <a:tailEnd/>
          </a:ln>
        </p:spPr>
      </p:pic>
      <p:pic>
        <p:nvPicPr>
          <p:cNvPr id="109" name="Picture 43"/>
          <p:cNvPicPr>
            <a:picLocks noChangeAspect="1" noChangeArrowheads="1"/>
          </p:cNvPicPr>
          <p:nvPr/>
        </p:nvPicPr>
        <p:blipFill>
          <a:blip r:embed="rId31" cstate="print"/>
          <a:srcRect/>
          <a:stretch>
            <a:fillRect/>
          </a:stretch>
        </p:blipFill>
        <p:spPr bwMode="auto">
          <a:xfrm>
            <a:off x="1526355" y="1523312"/>
            <a:ext cx="1524502" cy="1534254"/>
          </a:xfrm>
          <a:prstGeom prst="rect">
            <a:avLst/>
          </a:prstGeom>
          <a:noFill/>
          <a:ln w="12700" cap="rnd">
            <a:noFill/>
            <a:round/>
            <a:headEnd/>
            <a:tailEnd/>
          </a:ln>
        </p:spPr>
      </p:pic>
      <p:pic>
        <p:nvPicPr>
          <p:cNvPr id="110" name="Picture 45"/>
          <p:cNvPicPr>
            <a:picLocks noChangeAspect="1" noChangeArrowheads="1"/>
          </p:cNvPicPr>
          <p:nvPr/>
        </p:nvPicPr>
        <p:blipFill>
          <a:blip r:embed="rId32" cstate="print"/>
          <a:srcRect/>
          <a:stretch>
            <a:fillRect/>
          </a:stretch>
        </p:blipFill>
        <p:spPr bwMode="auto">
          <a:xfrm>
            <a:off x="-14859" y="3057567"/>
            <a:ext cx="1541214" cy="1534254"/>
          </a:xfrm>
          <a:prstGeom prst="rect">
            <a:avLst/>
          </a:prstGeom>
          <a:noFill/>
          <a:ln w="12700" cap="rnd">
            <a:noFill/>
            <a:round/>
            <a:headEnd/>
            <a:tailEnd/>
          </a:ln>
        </p:spPr>
      </p:pic>
      <p:pic>
        <p:nvPicPr>
          <p:cNvPr id="111" name="Picture 46"/>
          <p:cNvPicPr>
            <a:picLocks noChangeAspect="1" noChangeArrowheads="1"/>
          </p:cNvPicPr>
          <p:nvPr/>
        </p:nvPicPr>
        <p:blipFill>
          <a:blip r:embed="rId33" cstate="print"/>
          <a:srcRect/>
          <a:stretch>
            <a:fillRect/>
          </a:stretch>
        </p:blipFill>
        <p:spPr bwMode="auto">
          <a:xfrm>
            <a:off x="1526355" y="3057567"/>
            <a:ext cx="1524502" cy="1534254"/>
          </a:xfrm>
          <a:prstGeom prst="rect">
            <a:avLst/>
          </a:prstGeom>
          <a:noFill/>
          <a:ln w="12700" cap="rnd">
            <a:noFill/>
            <a:round/>
            <a:headEnd/>
            <a:tailEnd/>
          </a:ln>
        </p:spPr>
      </p:pic>
      <p:pic>
        <p:nvPicPr>
          <p:cNvPr id="112" name="Picture 48"/>
          <p:cNvPicPr>
            <a:picLocks noChangeAspect="1" noChangeArrowheads="1"/>
          </p:cNvPicPr>
          <p:nvPr/>
        </p:nvPicPr>
        <p:blipFill>
          <a:blip r:embed="rId34" cstate="print"/>
          <a:srcRect/>
          <a:stretch>
            <a:fillRect/>
          </a:stretch>
        </p:blipFill>
        <p:spPr bwMode="auto">
          <a:xfrm>
            <a:off x="-14859" y="4583763"/>
            <a:ext cx="1541214" cy="1534254"/>
          </a:xfrm>
          <a:prstGeom prst="rect">
            <a:avLst/>
          </a:prstGeom>
          <a:noFill/>
          <a:ln w="12700" cap="rnd">
            <a:noFill/>
            <a:round/>
            <a:headEnd/>
            <a:tailEnd/>
          </a:ln>
        </p:spPr>
      </p:pic>
      <p:pic>
        <p:nvPicPr>
          <p:cNvPr id="113" name="Picture 49"/>
          <p:cNvPicPr>
            <a:picLocks noChangeAspect="1" noChangeArrowheads="1"/>
          </p:cNvPicPr>
          <p:nvPr/>
        </p:nvPicPr>
        <p:blipFill>
          <a:blip r:embed="rId35" cstate="print"/>
          <a:srcRect/>
          <a:stretch>
            <a:fillRect/>
          </a:stretch>
        </p:blipFill>
        <p:spPr bwMode="auto">
          <a:xfrm>
            <a:off x="1526355" y="4583763"/>
            <a:ext cx="1524502" cy="1534254"/>
          </a:xfrm>
          <a:prstGeom prst="rect">
            <a:avLst/>
          </a:prstGeom>
          <a:noFill/>
          <a:ln w="12700" cap="rnd">
            <a:noFill/>
            <a:round/>
            <a:headEnd/>
            <a:tailEnd/>
          </a:ln>
        </p:spPr>
      </p:pic>
      <p:sp>
        <p:nvSpPr>
          <p:cNvPr id="39" name="Slide Number Placeholder 38"/>
          <p:cNvSpPr>
            <a:spLocks noGrp="1"/>
          </p:cNvSpPr>
          <p:nvPr>
            <p:ph type="sldNum" sz="quarter" idx="4294967295"/>
          </p:nvPr>
        </p:nvSpPr>
        <p:spPr>
          <a:xfrm>
            <a:off x="4191000" y="6477000"/>
            <a:ext cx="762000" cy="168274"/>
          </a:xfrm>
          <a:prstGeom prst="rect">
            <a:avLst/>
          </a:prstGeom>
        </p:spPr>
        <p:txBody>
          <a:bodyPr/>
          <a:lstStyle/>
          <a:p>
            <a:pPr algn="ctr"/>
            <a:fld id="{90156F56-D5AE-4C6F-B826-C69D1BC521BB}" type="slidenum">
              <a:rPr lang="en-US" smtClean="0"/>
              <a:pPr algn="ctr"/>
              <a:t>4</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withEffect">
                                  <p:stCondLst>
                                    <p:cond delay="0"/>
                                  </p:stCondLst>
                                  <p:childTnLst>
                                    <p:animEffect transition="out" filter="slide(fromLeft)">
                                      <p:cBhvr>
                                        <p:cTn id="6" dur="500"/>
                                        <p:tgtEl>
                                          <p:spTgt spid="91"/>
                                        </p:tgtEl>
                                      </p:cBhvr>
                                    </p:animEffect>
                                    <p:set>
                                      <p:cBhvr>
                                        <p:cTn id="7" dur="1" fill="hold">
                                          <p:stCondLst>
                                            <p:cond delay="499"/>
                                          </p:stCondLst>
                                        </p:cTn>
                                        <p:tgtEl>
                                          <p:spTgt spid="91"/>
                                        </p:tgtEl>
                                        <p:attrNameLst>
                                          <p:attrName>style.visibility</p:attrName>
                                        </p:attrNameLst>
                                      </p:cBhvr>
                                      <p:to>
                                        <p:strVal val="hidden"/>
                                      </p:to>
                                    </p:set>
                                  </p:childTnLst>
                                </p:cTn>
                              </p:par>
                              <p:par>
                                <p:cTn id="8" presetID="12" presetClass="exit" presetSubtype="8" fill="hold" nodeType="withEffect">
                                  <p:stCondLst>
                                    <p:cond delay="0"/>
                                  </p:stCondLst>
                                  <p:childTnLst>
                                    <p:animEffect transition="out" filter="slide(fromLeft)">
                                      <p:cBhvr>
                                        <p:cTn id="9" dur="500"/>
                                        <p:tgtEl>
                                          <p:spTgt spid="90"/>
                                        </p:tgtEl>
                                      </p:cBhvr>
                                    </p:animEffect>
                                    <p:set>
                                      <p:cBhvr>
                                        <p:cTn id="10" dur="1" fill="hold">
                                          <p:stCondLst>
                                            <p:cond delay="499"/>
                                          </p:stCondLst>
                                        </p:cTn>
                                        <p:tgtEl>
                                          <p:spTgt spid="90"/>
                                        </p:tgtEl>
                                        <p:attrNameLst>
                                          <p:attrName>style.visibility</p:attrName>
                                        </p:attrNameLst>
                                      </p:cBhvr>
                                      <p:to>
                                        <p:strVal val="hidden"/>
                                      </p:to>
                                    </p:set>
                                  </p:childTnLst>
                                </p:cTn>
                              </p:par>
                              <p:par>
                                <p:cTn id="11" presetID="12" presetClass="exit" presetSubtype="1" fill="hold" nodeType="withEffect">
                                  <p:stCondLst>
                                    <p:cond delay="0"/>
                                  </p:stCondLst>
                                  <p:childTnLst>
                                    <p:animEffect transition="out" filter="slide(fromTop)">
                                      <p:cBhvr>
                                        <p:cTn id="12" dur="500"/>
                                        <p:tgtEl>
                                          <p:spTgt spid="100"/>
                                        </p:tgtEl>
                                      </p:cBhvr>
                                    </p:animEffect>
                                    <p:set>
                                      <p:cBhvr>
                                        <p:cTn id="13" dur="1" fill="hold">
                                          <p:stCondLst>
                                            <p:cond delay="499"/>
                                          </p:stCondLst>
                                        </p:cTn>
                                        <p:tgtEl>
                                          <p:spTgt spid="100"/>
                                        </p:tgtEl>
                                        <p:attrNameLst>
                                          <p:attrName>style.visibility</p:attrName>
                                        </p:attrNameLst>
                                      </p:cBhvr>
                                      <p:to>
                                        <p:strVal val="hidden"/>
                                      </p:to>
                                    </p:set>
                                  </p:childTnLst>
                                </p:cTn>
                              </p:par>
                              <p:par>
                                <p:cTn id="14" presetID="12" presetClass="exit" presetSubtype="4" fill="hold" nodeType="withEffect">
                                  <p:stCondLst>
                                    <p:cond delay="0"/>
                                  </p:stCondLst>
                                  <p:childTnLst>
                                    <p:animEffect transition="out" filter="slide(fromBottom)">
                                      <p:cBhvr>
                                        <p:cTn id="15" dur="500"/>
                                        <p:tgtEl>
                                          <p:spTgt spid="93"/>
                                        </p:tgtEl>
                                      </p:cBhvr>
                                    </p:animEffect>
                                    <p:set>
                                      <p:cBhvr>
                                        <p:cTn id="16" dur="1" fill="hold">
                                          <p:stCondLst>
                                            <p:cond delay="499"/>
                                          </p:stCondLst>
                                        </p:cTn>
                                        <p:tgtEl>
                                          <p:spTgt spid="93"/>
                                        </p:tgtEl>
                                        <p:attrNameLst>
                                          <p:attrName>style.visibility</p:attrName>
                                        </p:attrNameLst>
                                      </p:cBhvr>
                                      <p:to>
                                        <p:strVal val="hidden"/>
                                      </p:to>
                                    </p:set>
                                  </p:childTnLst>
                                </p:cTn>
                              </p:par>
                              <p:par>
                                <p:cTn id="17" presetID="12" presetClass="exit" presetSubtype="8" fill="hold" nodeType="withEffect">
                                  <p:stCondLst>
                                    <p:cond delay="0"/>
                                  </p:stCondLst>
                                  <p:childTnLst>
                                    <p:animEffect transition="out" filter="slide(fromLeft)">
                                      <p:cBhvr>
                                        <p:cTn id="18" dur="500"/>
                                        <p:tgtEl>
                                          <p:spTgt spid="99"/>
                                        </p:tgtEl>
                                      </p:cBhvr>
                                    </p:animEffect>
                                    <p:set>
                                      <p:cBhvr>
                                        <p:cTn id="19" dur="1" fill="hold">
                                          <p:stCondLst>
                                            <p:cond delay="499"/>
                                          </p:stCondLst>
                                        </p:cTn>
                                        <p:tgtEl>
                                          <p:spTgt spid="99"/>
                                        </p:tgtEl>
                                        <p:attrNameLst>
                                          <p:attrName>style.visibility</p:attrName>
                                        </p:attrNameLst>
                                      </p:cBhvr>
                                      <p:to>
                                        <p:strVal val="hidden"/>
                                      </p:to>
                                    </p:set>
                                  </p:childTnLst>
                                </p:cTn>
                              </p:par>
                              <p:par>
                                <p:cTn id="20" presetID="12" presetClass="exit" presetSubtype="4" fill="hold" nodeType="withEffect">
                                  <p:stCondLst>
                                    <p:cond delay="0"/>
                                  </p:stCondLst>
                                  <p:childTnLst>
                                    <p:animEffect transition="out" filter="slide(fromBottom)">
                                      <p:cBhvr>
                                        <p:cTn id="21" dur="500"/>
                                        <p:tgtEl>
                                          <p:spTgt spid="88"/>
                                        </p:tgtEl>
                                      </p:cBhvr>
                                    </p:animEffect>
                                    <p:set>
                                      <p:cBhvr>
                                        <p:cTn id="22" dur="1" fill="hold">
                                          <p:stCondLst>
                                            <p:cond delay="499"/>
                                          </p:stCondLst>
                                        </p:cTn>
                                        <p:tgtEl>
                                          <p:spTgt spid="88"/>
                                        </p:tgtEl>
                                        <p:attrNameLst>
                                          <p:attrName>style.visibility</p:attrName>
                                        </p:attrNameLst>
                                      </p:cBhvr>
                                      <p:to>
                                        <p:strVal val="hidden"/>
                                      </p:to>
                                    </p:set>
                                  </p:childTnLst>
                                </p:cTn>
                              </p:par>
                              <p:par>
                                <p:cTn id="23" presetID="12" presetClass="exit" presetSubtype="2" fill="hold" nodeType="withEffect">
                                  <p:stCondLst>
                                    <p:cond delay="0"/>
                                  </p:stCondLst>
                                  <p:childTnLst>
                                    <p:animEffect transition="out" filter="slide(fromRight)">
                                      <p:cBhvr>
                                        <p:cTn id="24" dur="500"/>
                                        <p:tgtEl>
                                          <p:spTgt spid="87"/>
                                        </p:tgtEl>
                                      </p:cBhvr>
                                    </p:animEffect>
                                    <p:set>
                                      <p:cBhvr>
                                        <p:cTn id="25" dur="1" fill="hold">
                                          <p:stCondLst>
                                            <p:cond delay="499"/>
                                          </p:stCondLst>
                                        </p:cTn>
                                        <p:tgtEl>
                                          <p:spTgt spid="87"/>
                                        </p:tgtEl>
                                        <p:attrNameLst>
                                          <p:attrName>style.visibility</p:attrName>
                                        </p:attrNameLst>
                                      </p:cBhvr>
                                      <p:to>
                                        <p:strVal val="hidden"/>
                                      </p:to>
                                    </p:set>
                                  </p:childTnLst>
                                </p:cTn>
                              </p:par>
                              <p:par>
                                <p:cTn id="26" presetID="12" presetClass="exit" presetSubtype="2" fill="hold" nodeType="withEffect">
                                  <p:stCondLst>
                                    <p:cond delay="0"/>
                                  </p:stCondLst>
                                  <p:childTnLst>
                                    <p:animEffect transition="out" filter="slide(fromRight)">
                                      <p:cBhvr>
                                        <p:cTn id="27" dur="500"/>
                                        <p:tgtEl>
                                          <p:spTgt spid="95"/>
                                        </p:tgtEl>
                                      </p:cBhvr>
                                    </p:animEffect>
                                    <p:set>
                                      <p:cBhvr>
                                        <p:cTn id="28" dur="1" fill="hold">
                                          <p:stCondLst>
                                            <p:cond delay="499"/>
                                          </p:stCondLst>
                                        </p:cTn>
                                        <p:tgtEl>
                                          <p:spTgt spid="95"/>
                                        </p:tgtEl>
                                        <p:attrNameLst>
                                          <p:attrName>style.visibility</p:attrName>
                                        </p:attrNameLst>
                                      </p:cBhvr>
                                      <p:to>
                                        <p:strVal val="hidden"/>
                                      </p:to>
                                    </p:set>
                                  </p:childTnLst>
                                </p:cTn>
                              </p:par>
                              <p:par>
                                <p:cTn id="29" presetID="12" presetClass="exit" presetSubtype="1" fill="hold" nodeType="withEffect">
                                  <p:stCondLst>
                                    <p:cond delay="0"/>
                                  </p:stCondLst>
                                  <p:childTnLst>
                                    <p:animEffect transition="out" filter="slide(fromTop)">
                                      <p:cBhvr>
                                        <p:cTn id="30" dur="500"/>
                                        <p:tgtEl>
                                          <p:spTgt spid="97"/>
                                        </p:tgtEl>
                                      </p:cBhvr>
                                    </p:animEffect>
                                    <p:set>
                                      <p:cBhvr>
                                        <p:cTn id="31" dur="1" fill="hold">
                                          <p:stCondLst>
                                            <p:cond delay="499"/>
                                          </p:stCondLst>
                                        </p:cTn>
                                        <p:tgtEl>
                                          <p:spTgt spid="97"/>
                                        </p:tgtEl>
                                        <p:attrNameLst>
                                          <p:attrName>style.visibility</p:attrName>
                                        </p:attrNameLst>
                                      </p:cBhvr>
                                      <p:to>
                                        <p:strVal val="hidden"/>
                                      </p:to>
                                    </p:set>
                                  </p:childTnLst>
                                </p:cTn>
                              </p:par>
                              <p:par>
                                <p:cTn id="32" presetID="12" presetClass="exit" presetSubtype="4" fill="hold" nodeType="withEffect">
                                  <p:stCondLst>
                                    <p:cond delay="0"/>
                                  </p:stCondLst>
                                  <p:childTnLst>
                                    <p:animEffect transition="out" filter="slide(fromBottom)">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2" presetClass="exit" presetSubtype="1" fill="hold" nodeType="withEffect">
                                  <p:stCondLst>
                                    <p:cond delay="0"/>
                                  </p:stCondLst>
                                  <p:childTnLst>
                                    <p:animEffect transition="out" filter="slide(fromTop)">
                                      <p:cBhvr>
                                        <p:cTn id="36" dur="500"/>
                                        <p:tgtEl>
                                          <p:spTgt spid="92"/>
                                        </p:tgtEl>
                                      </p:cBhvr>
                                    </p:animEffect>
                                    <p:set>
                                      <p:cBhvr>
                                        <p:cTn id="37" dur="1" fill="hold">
                                          <p:stCondLst>
                                            <p:cond delay="499"/>
                                          </p:stCondLst>
                                        </p:cTn>
                                        <p:tgtEl>
                                          <p:spTgt spid="92"/>
                                        </p:tgtEl>
                                        <p:attrNameLst>
                                          <p:attrName>style.visibility</p:attrName>
                                        </p:attrNameLst>
                                      </p:cBhvr>
                                      <p:to>
                                        <p:strVal val="hidden"/>
                                      </p:to>
                                    </p:set>
                                  </p:childTnLst>
                                </p:cTn>
                              </p:par>
                              <p:par>
                                <p:cTn id="38" presetID="12" presetClass="exit" presetSubtype="4" fill="hold" nodeType="withEffect">
                                  <p:stCondLst>
                                    <p:cond delay="0"/>
                                  </p:stCondLst>
                                  <p:childTnLst>
                                    <p:animEffect transition="out" filter="slide(fromBottom)">
                                      <p:cBhvr>
                                        <p:cTn id="39" dur="500"/>
                                        <p:tgtEl>
                                          <p:spTgt spid="96"/>
                                        </p:tgtEl>
                                      </p:cBhvr>
                                    </p:animEffect>
                                    <p:set>
                                      <p:cBhvr>
                                        <p:cTn id="40" dur="1" fill="hold">
                                          <p:stCondLst>
                                            <p:cond delay="499"/>
                                          </p:stCondLst>
                                        </p:cTn>
                                        <p:tgtEl>
                                          <p:spTgt spid="96"/>
                                        </p:tgtEl>
                                        <p:attrNameLst>
                                          <p:attrName>style.visibility</p:attrName>
                                        </p:attrNameLst>
                                      </p:cBhvr>
                                      <p:to>
                                        <p:strVal val="hidden"/>
                                      </p:to>
                                    </p:set>
                                  </p:childTnLst>
                                </p:cTn>
                              </p:par>
                              <p:par>
                                <p:cTn id="41" presetID="12" presetClass="exit" presetSubtype="1" fill="hold" nodeType="withEffect">
                                  <p:stCondLst>
                                    <p:cond delay="0"/>
                                  </p:stCondLst>
                                  <p:childTnLst>
                                    <p:animEffect transition="out" filter="slide(fromTop)">
                                      <p:cBhvr>
                                        <p:cTn id="42" dur="500"/>
                                        <p:tgtEl>
                                          <p:spTgt spid="89"/>
                                        </p:tgtEl>
                                      </p:cBhvr>
                                    </p:animEffect>
                                    <p:set>
                                      <p:cBhvr>
                                        <p:cTn id="43" dur="1" fill="hold">
                                          <p:stCondLst>
                                            <p:cond delay="499"/>
                                          </p:stCondLst>
                                        </p:cTn>
                                        <p:tgtEl>
                                          <p:spTgt spid="89"/>
                                        </p:tgtEl>
                                        <p:attrNameLst>
                                          <p:attrName>style.visibility</p:attrName>
                                        </p:attrNameLst>
                                      </p:cBhvr>
                                      <p:to>
                                        <p:strVal val="hidden"/>
                                      </p:to>
                                    </p:set>
                                  </p:childTnLst>
                                </p:cTn>
                              </p:par>
                              <p:par>
                                <p:cTn id="44" presetID="12" presetClass="exit" presetSubtype="8" fill="hold" nodeType="withEffect">
                                  <p:stCondLst>
                                    <p:cond delay="0"/>
                                  </p:stCondLst>
                                  <p:childTnLst>
                                    <p:animEffect transition="out" filter="slide(fromLeft)">
                                      <p:cBhvr>
                                        <p:cTn id="45" dur="500"/>
                                        <p:tgtEl>
                                          <p:spTgt spid="98"/>
                                        </p:tgtEl>
                                      </p:cBhvr>
                                    </p:animEffect>
                                    <p:set>
                                      <p:cBhvr>
                                        <p:cTn id="46" dur="1" fill="hold">
                                          <p:stCondLst>
                                            <p:cond delay="499"/>
                                          </p:stCondLst>
                                        </p:cTn>
                                        <p:tgtEl>
                                          <p:spTgt spid="98"/>
                                        </p:tgtEl>
                                        <p:attrNameLst>
                                          <p:attrName>style.visibility</p:attrName>
                                        </p:attrNameLst>
                                      </p:cBhvr>
                                      <p:to>
                                        <p:strVal val="hidden"/>
                                      </p:to>
                                    </p:set>
                                  </p:childTnLst>
                                </p:cTn>
                              </p:par>
                              <p:par>
                                <p:cTn id="47" presetID="12" presetClass="exit" presetSubtype="2" fill="hold" nodeType="withEffect">
                                  <p:stCondLst>
                                    <p:cond delay="0"/>
                                  </p:stCondLst>
                                  <p:childTnLst>
                                    <p:animEffect transition="out" filter="slide(fromRight)">
                                      <p:cBhvr>
                                        <p:cTn id="48" dur="500"/>
                                        <p:tgtEl>
                                          <p:spTgt spid="102"/>
                                        </p:tgtEl>
                                      </p:cBhvr>
                                    </p:animEffect>
                                    <p:set>
                                      <p:cBhvr>
                                        <p:cTn id="49" dur="1" fill="hold">
                                          <p:stCondLst>
                                            <p:cond delay="499"/>
                                          </p:stCondLst>
                                        </p:cTn>
                                        <p:tgtEl>
                                          <p:spTgt spid="102"/>
                                        </p:tgtEl>
                                        <p:attrNameLst>
                                          <p:attrName>style.visibility</p:attrName>
                                        </p:attrNameLst>
                                      </p:cBhvr>
                                      <p:to>
                                        <p:strVal val="hidden"/>
                                      </p:to>
                                    </p:set>
                                  </p:childTnLst>
                                </p:cTn>
                              </p:par>
                              <p:par>
                                <p:cTn id="50" presetID="12" presetClass="exit" presetSubtype="2" fill="hold" nodeType="withEffect">
                                  <p:stCondLst>
                                    <p:cond delay="0"/>
                                  </p:stCondLst>
                                  <p:childTnLst>
                                    <p:animEffect transition="out" filter="slide(fromRight)">
                                      <p:cBhvr>
                                        <p:cTn id="51" dur="500"/>
                                        <p:tgtEl>
                                          <p:spTgt spid="94"/>
                                        </p:tgtEl>
                                      </p:cBhvr>
                                    </p:animEffect>
                                    <p:set>
                                      <p:cBhvr>
                                        <p:cTn id="52" dur="1" fill="hold">
                                          <p:stCondLst>
                                            <p:cond delay="499"/>
                                          </p:stCondLst>
                                        </p:cTn>
                                        <p:tgtEl>
                                          <p:spTgt spid="94"/>
                                        </p:tgtEl>
                                        <p:attrNameLst>
                                          <p:attrName>style.visibility</p:attrName>
                                        </p:attrNameLst>
                                      </p:cBhvr>
                                      <p:to>
                                        <p:strVal val="hidden"/>
                                      </p:to>
                                    </p:set>
                                  </p:childTnLst>
                                </p:cTn>
                              </p:par>
                              <p:par>
                                <p:cTn id="53" presetID="12" presetClass="entr" presetSubtype="8" fill="hold" nodeType="withEffect">
                                  <p:stCondLst>
                                    <p:cond delay="0"/>
                                  </p:stCondLst>
                                  <p:childTnLst>
                                    <p:set>
                                      <p:cBhvr>
                                        <p:cTn id="54" dur="1" fill="hold">
                                          <p:stCondLst>
                                            <p:cond delay="0"/>
                                          </p:stCondLst>
                                        </p:cTn>
                                        <p:tgtEl>
                                          <p:spTgt spid="106"/>
                                        </p:tgtEl>
                                        <p:attrNameLst>
                                          <p:attrName>style.visibility</p:attrName>
                                        </p:attrNameLst>
                                      </p:cBhvr>
                                      <p:to>
                                        <p:strVal val="visible"/>
                                      </p:to>
                                    </p:set>
                                    <p:animEffect transition="in" filter="slide(fromLeft)">
                                      <p:cBhvr>
                                        <p:cTn id="55" dur="500"/>
                                        <p:tgtEl>
                                          <p:spTgt spid="106"/>
                                        </p:tgtEl>
                                      </p:cBhvr>
                                    </p:animEffect>
                                  </p:childTnLst>
                                </p:cTn>
                              </p:par>
                              <p:par>
                                <p:cTn id="56" presetID="12" presetClass="entr" presetSubtype="1" fill="hold" nodeType="withEffect">
                                  <p:stCondLst>
                                    <p:cond delay="0"/>
                                  </p:stCondLst>
                                  <p:childTnLst>
                                    <p:set>
                                      <p:cBhvr>
                                        <p:cTn id="57" dur="1" fill="hold">
                                          <p:stCondLst>
                                            <p:cond delay="0"/>
                                          </p:stCondLst>
                                        </p:cTn>
                                        <p:tgtEl>
                                          <p:spTgt spid="107"/>
                                        </p:tgtEl>
                                        <p:attrNameLst>
                                          <p:attrName>style.visibility</p:attrName>
                                        </p:attrNameLst>
                                      </p:cBhvr>
                                      <p:to>
                                        <p:strVal val="visible"/>
                                      </p:to>
                                    </p:set>
                                    <p:animEffect transition="in" filter="slide(fromTop)">
                                      <p:cBhvr>
                                        <p:cTn id="58" dur="500"/>
                                        <p:tgtEl>
                                          <p:spTgt spid="107"/>
                                        </p:tgtEl>
                                      </p:cBhvr>
                                    </p:animEffect>
                                  </p:childTnLst>
                                </p:cTn>
                              </p:par>
                              <p:par>
                                <p:cTn id="59" presetID="12" presetClass="entr" presetSubtype="2" fill="hold" nodeType="withEffect">
                                  <p:stCondLst>
                                    <p:cond delay="0"/>
                                  </p:stCondLst>
                                  <p:childTnLst>
                                    <p:set>
                                      <p:cBhvr>
                                        <p:cTn id="60" dur="1" fill="hold">
                                          <p:stCondLst>
                                            <p:cond delay="0"/>
                                          </p:stCondLst>
                                        </p:cTn>
                                        <p:tgtEl>
                                          <p:spTgt spid="109"/>
                                        </p:tgtEl>
                                        <p:attrNameLst>
                                          <p:attrName>style.visibility</p:attrName>
                                        </p:attrNameLst>
                                      </p:cBhvr>
                                      <p:to>
                                        <p:strVal val="visible"/>
                                      </p:to>
                                    </p:set>
                                    <p:animEffect transition="in" filter="slide(fromRight)">
                                      <p:cBhvr>
                                        <p:cTn id="61" dur="500"/>
                                        <p:tgtEl>
                                          <p:spTgt spid="109"/>
                                        </p:tgtEl>
                                      </p:cBhvr>
                                    </p:animEffect>
                                  </p:childTnLst>
                                </p:cTn>
                              </p:par>
                              <p:par>
                                <p:cTn id="62" presetID="12" presetClass="entr" presetSubtype="4" fill="hold" nodeType="withEffect">
                                  <p:stCondLst>
                                    <p:cond delay="0"/>
                                  </p:stCondLst>
                                  <p:childTnLst>
                                    <p:set>
                                      <p:cBhvr>
                                        <p:cTn id="63" dur="1" fill="hold">
                                          <p:stCondLst>
                                            <p:cond delay="0"/>
                                          </p:stCondLst>
                                        </p:cTn>
                                        <p:tgtEl>
                                          <p:spTgt spid="108"/>
                                        </p:tgtEl>
                                        <p:attrNameLst>
                                          <p:attrName>style.visibility</p:attrName>
                                        </p:attrNameLst>
                                      </p:cBhvr>
                                      <p:to>
                                        <p:strVal val="visible"/>
                                      </p:to>
                                    </p:set>
                                    <p:animEffect transition="in" filter="slide(fromBottom)">
                                      <p:cBhvr>
                                        <p:cTn id="64" dur="500"/>
                                        <p:tgtEl>
                                          <p:spTgt spid="108"/>
                                        </p:tgtEl>
                                      </p:cBhvr>
                                    </p:animEffect>
                                  </p:childTnLst>
                                </p:cTn>
                              </p:par>
                              <p:par>
                                <p:cTn id="65" presetID="12" presetClass="entr" presetSubtype="2" fill="hold" nodeType="withEffect">
                                  <p:stCondLst>
                                    <p:cond delay="0"/>
                                  </p:stCondLst>
                                  <p:childTnLst>
                                    <p:set>
                                      <p:cBhvr>
                                        <p:cTn id="66" dur="1" fill="hold">
                                          <p:stCondLst>
                                            <p:cond delay="0"/>
                                          </p:stCondLst>
                                        </p:cTn>
                                        <p:tgtEl>
                                          <p:spTgt spid="110"/>
                                        </p:tgtEl>
                                        <p:attrNameLst>
                                          <p:attrName>style.visibility</p:attrName>
                                        </p:attrNameLst>
                                      </p:cBhvr>
                                      <p:to>
                                        <p:strVal val="visible"/>
                                      </p:to>
                                    </p:set>
                                    <p:animEffect transition="in" filter="slide(fromRight)">
                                      <p:cBhvr>
                                        <p:cTn id="67" dur="500"/>
                                        <p:tgtEl>
                                          <p:spTgt spid="110"/>
                                        </p:tgtEl>
                                      </p:cBhvr>
                                    </p:animEffect>
                                  </p:childTnLst>
                                </p:cTn>
                              </p:par>
                              <p:par>
                                <p:cTn id="68" presetID="12" presetClass="entr" presetSubtype="4" fill="hold" nodeType="withEffect">
                                  <p:stCondLst>
                                    <p:cond delay="0"/>
                                  </p:stCondLst>
                                  <p:childTnLst>
                                    <p:set>
                                      <p:cBhvr>
                                        <p:cTn id="69" dur="1" fill="hold">
                                          <p:stCondLst>
                                            <p:cond delay="0"/>
                                          </p:stCondLst>
                                        </p:cTn>
                                        <p:tgtEl>
                                          <p:spTgt spid="111"/>
                                        </p:tgtEl>
                                        <p:attrNameLst>
                                          <p:attrName>style.visibility</p:attrName>
                                        </p:attrNameLst>
                                      </p:cBhvr>
                                      <p:to>
                                        <p:strVal val="visible"/>
                                      </p:to>
                                    </p:set>
                                    <p:animEffect transition="in" filter="slide(fromBottom)">
                                      <p:cBhvr>
                                        <p:cTn id="70" dur="500"/>
                                        <p:tgtEl>
                                          <p:spTgt spid="111"/>
                                        </p:tgtEl>
                                      </p:cBhvr>
                                    </p:animEffect>
                                  </p:childTnLst>
                                </p:cTn>
                              </p:par>
                              <p:par>
                                <p:cTn id="71" presetID="12" presetClass="entr" presetSubtype="8" fill="hold" nodeType="withEffect">
                                  <p:stCondLst>
                                    <p:cond delay="0"/>
                                  </p:stCondLst>
                                  <p:childTnLst>
                                    <p:set>
                                      <p:cBhvr>
                                        <p:cTn id="72" dur="1" fill="hold">
                                          <p:stCondLst>
                                            <p:cond delay="0"/>
                                          </p:stCondLst>
                                        </p:cTn>
                                        <p:tgtEl>
                                          <p:spTgt spid="113"/>
                                        </p:tgtEl>
                                        <p:attrNameLst>
                                          <p:attrName>style.visibility</p:attrName>
                                        </p:attrNameLst>
                                      </p:cBhvr>
                                      <p:to>
                                        <p:strVal val="visible"/>
                                      </p:to>
                                    </p:set>
                                    <p:animEffect transition="in" filter="slide(fromLeft)">
                                      <p:cBhvr>
                                        <p:cTn id="73" dur="500"/>
                                        <p:tgtEl>
                                          <p:spTgt spid="113"/>
                                        </p:tgtEl>
                                      </p:cBhvr>
                                    </p:animEffect>
                                  </p:childTnLst>
                                </p:cTn>
                              </p:par>
                              <p:par>
                                <p:cTn id="74" presetID="12" presetClass="entr" presetSubtype="1" fill="hold" nodeType="withEffect">
                                  <p:stCondLst>
                                    <p:cond delay="0"/>
                                  </p:stCondLst>
                                  <p:childTnLst>
                                    <p:set>
                                      <p:cBhvr>
                                        <p:cTn id="75" dur="1" fill="hold">
                                          <p:stCondLst>
                                            <p:cond delay="0"/>
                                          </p:stCondLst>
                                        </p:cTn>
                                        <p:tgtEl>
                                          <p:spTgt spid="112"/>
                                        </p:tgtEl>
                                        <p:attrNameLst>
                                          <p:attrName>style.visibility</p:attrName>
                                        </p:attrNameLst>
                                      </p:cBhvr>
                                      <p:to>
                                        <p:strVal val="visible"/>
                                      </p:to>
                                    </p:set>
                                    <p:animEffect transition="in" filter="slide(fromTop)">
                                      <p:cBhvr>
                                        <p:cTn id="76" dur="500"/>
                                        <p:tgtEl>
                                          <p:spTgt spid="112"/>
                                        </p:tgtEl>
                                      </p:cBhvr>
                                    </p:animEffect>
                                  </p:childTnLst>
                                </p:cTn>
                              </p:par>
                              <p:par>
                                <p:cTn id="77" presetID="12" presetClass="entr" presetSubtype="1" fill="hold" nodeType="withEffect">
                                  <p:stCondLst>
                                    <p:cond delay="0"/>
                                  </p:stCondLst>
                                  <p:childTnLst>
                                    <p:set>
                                      <p:cBhvr>
                                        <p:cTn id="78" dur="1" fill="hold">
                                          <p:stCondLst>
                                            <p:cond delay="0"/>
                                          </p:stCondLst>
                                        </p:cTn>
                                        <p:tgtEl>
                                          <p:spTgt spid="104"/>
                                        </p:tgtEl>
                                        <p:attrNameLst>
                                          <p:attrName>style.visibility</p:attrName>
                                        </p:attrNameLst>
                                      </p:cBhvr>
                                      <p:to>
                                        <p:strVal val="visible"/>
                                      </p:to>
                                    </p:set>
                                    <p:animEffect transition="in" filter="slide(fromTop)">
                                      <p:cBhvr>
                                        <p:cTn id="79" dur="500"/>
                                        <p:tgtEl>
                                          <p:spTgt spid="104"/>
                                        </p:tgtEl>
                                      </p:cBhvr>
                                    </p:animEffect>
                                  </p:childTnLst>
                                </p:cTn>
                              </p:par>
                              <p:par>
                                <p:cTn id="80" presetID="12" presetClass="entr" presetSubtype="8" fill="hold" nodeType="withEffect">
                                  <p:stCondLst>
                                    <p:cond delay="0"/>
                                  </p:stCondLst>
                                  <p:childTnLst>
                                    <p:set>
                                      <p:cBhvr>
                                        <p:cTn id="81" dur="1" fill="hold">
                                          <p:stCondLst>
                                            <p:cond delay="0"/>
                                          </p:stCondLst>
                                        </p:cTn>
                                        <p:tgtEl>
                                          <p:spTgt spid="105"/>
                                        </p:tgtEl>
                                        <p:attrNameLst>
                                          <p:attrName>style.visibility</p:attrName>
                                        </p:attrNameLst>
                                      </p:cBhvr>
                                      <p:to>
                                        <p:strVal val="visible"/>
                                      </p:to>
                                    </p:set>
                                    <p:animEffect transition="in" filter="slide(fromLeft)">
                                      <p:cBhvr>
                                        <p:cTn id="82" dur="500"/>
                                        <p:tgtEl>
                                          <p:spTgt spid="105"/>
                                        </p:tgtEl>
                                      </p:cBhvr>
                                    </p:animEffect>
                                  </p:childTnLst>
                                </p:cTn>
                              </p:par>
                              <p:par>
                                <p:cTn id="83" presetID="12" presetClass="entr" presetSubtype="4" fill="hold" nodeType="withEffect">
                                  <p:stCondLst>
                                    <p:cond delay="0"/>
                                  </p:stCondLst>
                                  <p:childTnLst>
                                    <p:set>
                                      <p:cBhvr>
                                        <p:cTn id="84" dur="1" fill="hold">
                                          <p:stCondLst>
                                            <p:cond delay="0"/>
                                          </p:stCondLst>
                                        </p:cTn>
                                        <p:tgtEl>
                                          <p:spTgt spid="85"/>
                                        </p:tgtEl>
                                        <p:attrNameLst>
                                          <p:attrName>style.visibility</p:attrName>
                                        </p:attrNameLst>
                                      </p:cBhvr>
                                      <p:to>
                                        <p:strVal val="visible"/>
                                      </p:to>
                                    </p:set>
                                    <p:animEffect transition="in" filter="slide(fromBottom)">
                                      <p:cBhvr>
                                        <p:cTn id="85" dur="500"/>
                                        <p:tgtEl>
                                          <p:spTgt spid="85"/>
                                        </p:tgtEl>
                                      </p:cBhvr>
                                    </p:animEffect>
                                  </p:childTnLst>
                                </p:cTn>
                              </p:par>
                              <p:par>
                                <p:cTn id="86" presetID="12" presetClass="entr" presetSubtype="2" fill="hold" nodeType="withEffect">
                                  <p:stCondLst>
                                    <p:cond delay="0"/>
                                  </p:stCondLst>
                                  <p:childTnLst>
                                    <p:set>
                                      <p:cBhvr>
                                        <p:cTn id="87" dur="1" fill="hold">
                                          <p:stCondLst>
                                            <p:cond delay="0"/>
                                          </p:stCondLst>
                                        </p:cTn>
                                        <p:tgtEl>
                                          <p:spTgt spid="84"/>
                                        </p:tgtEl>
                                        <p:attrNameLst>
                                          <p:attrName>style.visibility</p:attrName>
                                        </p:attrNameLst>
                                      </p:cBhvr>
                                      <p:to>
                                        <p:strVal val="visible"/>
                                      </p:to>
                                    </p:set>
                                    <p:animEffect transition="in" filter="slide(fromRight)">
                                      <p:cBhvr>
                                        <p:cTn id="88" dur="500"/>
                                        <p:tgtEl>
                                          <p:spTgt spid="84"/>
                                        </p:tgtEl>
                                      </p:cBhvr>
                                    </p:animEffect>
                                  </p:childTnLst>
                                </p:cTn>
                              </p:par>
                              <p:par>
                                <p:cTn id="89" presetID="12" presetClass="entr" presetSubtype="4" fill="hold" nodeType="withEffect">
                                  <p:stCondLst>
                                    <p:cond delay="0"/>
                                  </p:stCondLst>
                                  <p:childTnLst>
                                    <p:set>
                                      <p:cBhvr>
                                        <p:cTn id="90" dur="1" fill="hold">
                                          <p:stCondLst>
                                            <p:cond delay="0"/>
                                          </p:stCondLst>
                                        </p:cTn>
                                        <p:tgtEl>
                                          <p:spTgt spid="82"/>
                                        </p:tgtEl>
                                        <p:attrNameLst>
                                          <p:attrName>style.visibility</p:attrName>
                                        </p:attrNameLst>
                                      </p:cBhvr>
                                      <p:to>
                                        <p:strVal val="visible"/>
                                      </p:to>
                                    </p:set>
                                    <p:animEffect transition="in" filter="slide(fromBottom)">
                                      <p:cBhvr>
                                        <p:cTn id="91" dur="500"/>
                                        <p:tgtEl>
                                          <p:spTgt spid="82"/>
                                        </p:tgtEl>
                                      </p:cBhvr>
                                    </p:animEffect>
                                  </p:childTnLst>
                                </p:cTn>
                              </p:par>
                              <p:par>
                                <p:cTn id="92" presetID="12" presetClass="entr" presetSubtype="2" fill="hold" nodeType="withEffect">
                                  <p:stCondLst>
                                    <p:cond delay="0"/>
                                  </p:stCondLst>
                                  <p:childTnLst>
                                    <p:set>
                                      <p:cBhvr>
                                        <p:cTn id="93" dur="1" fill="hold">
                                          <p:stCondLst>
                                            <p:cond delay="0"/>
                                          </p:stCondLst>
                                        </p:cTn>
                                        <p:tgtEl>
                                          <p:spTgt spid="83"/>
                                        </p:tgtEl>
                                        <p:attrNameLst>
                                          <p:attrName>style.visibility</p:attrName>
                                        </p:attrNameLst>
                                      </p:cBhvr>
                                      <p:to>
                                        <p:strVal val="visible"/>
                                      </p:to>
                                    </p:set>
                                    <p:animEffect transition="in" filter="slide(fromRight)">
                                      <p:cBhvr>
                                        <p:cTn id="94" dur="500"/>
                                        <p:tgtEl>
                                          <p:spTgt spid="83"/>
                                        </p:tgtEl>
                                      </p:cBhvr>
                                    </p:animEffect>
                                  </p:childTnLst>
                                </p:cTn>
                              </p:par>
                              <p:par>
                                <p:cTn id="95" presetID="12" presetClass="entr" presetSubtype="1" fill="hold" nodeType="withEffect">
                                  <p:stCondLst>
                                    <p:cond delay="0"/>
                                  </p:stCondLst>
                                  <p:childTnLst>
                                    <p:set>
                                      <p:cBhvr>
                                        <p:cTn id="96" dur="1" fill="hold">
                                          <p:stCondLst>
                                            <p:cond delay="0"/>
                                          </p:stCondLst>
                                        </p:cTn>
                                        <p:tgtEl>
                                          <p:spTgt spid="81"/>
                                        </p:tgtEl>
                                        <p:attrNameLst>
                                          <p:attrName>style.visibility</p:attrName>
                                        </p:attrNameLst>
                                      </p:cBhvr>
                                      <p:to>
                                        <p:strVal val="visible"/>
                                      </p:to>
                                    </p:set>
                                    <p:animEffect transition="in" filter="slide(fromTop)">
                                      <p:cBhvr>
                                        <p:cTn id="97" dur="500"/>
                                        <p:tgtEl>
                                          <p:spTgt spid="81"/>
                                        </p:tgtEl>
                                      </p:cBhvr>
                                    </p:animEffect>
                                  </p:childTnLst>
                                </p:cTn>
                              </p:par>
                              <p:par>
                                <p:cTn id="98" presetID="12" presetClass="entr" presetSubtype="8" fill="hold" nodeType="withEffect">
                                  <p:stCondLst>
                                    <p:cond delay="0"/>
                                  </p:stCondLst>
                                  <p:childTnLst>
                                    <p:set>
                                      <p:cBhvr>
                                        <p:cTn id="99" dur="1" fill="hold">
                                          <p:stCondLst>
                                            <p:cond delay="0"/>
                                          </p:stCondLst>
                                        </p:cTn>
                                        <p:tgtEl>
                                          <p:spTgt spid="80"/>
                                        </p:tgtEl>
                                        <p:attrNameLst>
                                          <p:attrName>style.visibility</p:attrName>
                                        </p:attrNameLst>
                                      </p:cBhvr>
                                      <p:to>
                                        <p:strVal val="visible"/>
                                      </p:to>
                                    </p:set>
                                    <p:animEffect transition="in" filter="slide(fromLeft)">
                                      <p:cBhvr>
                                        <p:cTn id="10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 more</a:t>
            </a:r>
            <a:endParaRPr lang="en-US" dirty="0"/>
          </a:p>
        </p:txBody>
      </p:sp>
      <p:sp>
        <p:nvSpPr>
          <p:cNvPr id="3" name="Content Placeholder 2"/>
          <p:cNvSpPr>
            <a:spLocks noGrp="1"/>
          </p:cNvSpPr>
          <p:nvPr>
            <p:ph idx="1"/>
          </p:nvPr>
        </p:nvSpPr>
        <p:spPr/>
        <p:txBody>
          <a:bodyPr/>
          <a:lstStyle/>
          <a:p>
            <a:r>
              <a:rPr lang="en-US" dirty="0" smtClean="0"/>
              <a:t>http://labs.adobe.com</a:t>
            </a:r>
          </a:p>
          <a:p>
            <a:r>
              <a:rPr lang="en-US" dirty="0" smtClean="0"/>
              <a:t>http://opensource.adobe.com</a:t>
            </a:r>
          </a:p>
          <a:p>
            <a:r>
              <a:rPr lang="en-US" dirty="0"/>
              <a:t>http://</a:t>
            </a:r>
            <a:r>
              <a:rPr lang="en-US" dirty="0" smtClean="0"/>
              <a:t>www.jamesward.com</a:t>
            </a:r>
            <a:endParaRPr lang="en-US" dirty="0"/>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40</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4885906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 name="Slide Number Placeholder 5"/>
          <p:cNvSpPr txBox="1">
            <a:spLocks/>
          </p:cNvSpPr>
          <p:nvPr/>
        </p:nvSpPr>
        <p:spPr>
          <a:xfrm>
            <a:off x="4191000" y="6477000"/>
            <a:ext cx="762000" cy="168274"/>
          </a:xfrm>
          <a:prstGeom prst="rect">
            <a:avLst/>
          </a:prstGeom>
        </p:spPr>
        <p:txBody>
          <a:bodyPr vert="horz" lIns="91439" tIns="45720" rIns="91439" bIns="45720" rtlCol="0" anchor="ctr"/>
          <a:lstStyle>
            <a:lvl1pPr algn="r">
              <a:defRPr sz="800">
                <a:solidFill>
                  <a:schemeClr val="bg1"/>
                </a:solidFill>
                <a:latin typeface="Adobe Clean"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90156F56-D5AE-4C6F-B826-C69D1BC521BB}" type="slidenum">
              <a:rPr kumimoji="0" lang="en-US" sz="800" b="0" i="0" u="none" strike="noStrike" kern="1200" cap="none" spc="0" normalizeH="0" baseline="0" noProof="0" smtClean="0">
                <a:ln>
                  <a:noFill/>
                </a:ln>
                <a:solidFill>
                  <a:schemeClr val="bg1"/>
                </a:solidFill>
                <a:effectLst/>
                <a:uLnTx/>
                <a:uFillTx/>
                <a:latin typeface="Adobe Clean"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5</a:t>
            </a:fld>
            <a:endParaRPr kumimoji="0" lang="en-US" sz="800" b="0" i="0" u="none" strike="noStrike" kern="1200" cap="none" spc="0" normalizeH="0" baseline="0" noProof="0" dirty="0">
              <a:ln>
                <a:noFill/>
              </a:ln>
              <a:solidFill>
                <a:schemeClr val="bg1"/>
              </a:solidFill>
              <a:effectLst/>
              <a:uLnTx/>
              <a:uFillTx/>
              <a:latin typeface="Adobe Clean" pitchFamily="34" charset="0"/>
              <a:ea typeface="+mn-ea"/>
              <a:cs typeface="+mn-cs"/>
            </a:endParaRPr>
          </a:p>
        </p:txBody>
      </p:sp>
      <p:sp>
        <p:nvSpPr>
          <p:cNvPr id="24" name="Rectangle 23"/>
          <p:cNvSpPr>
            <a:spLocks noChangeArrowheads="1"/>
          </p:cNvSpPr>
          <p:nvPr/>
        </p:nvSpPr>
        <p:spPr bwMode="auto">
          <a:xfrm>
            <a:off x="3189289" y="2376321"/>
            <a:ext cx="2751137" cy="1354217"/>
          </a:xfrm>
          <a:prstGeom prst="rect">
            <a:avLst/>
          </a:prstGeom>
          <a:noFill/>
          <a:ln w="9525">
            <a:noFill/>
            <a:miter lim="800000"/>
            <a:headEnd/>
            <a:tailEnd/>
          </a:ln>
        </p:spPr>
        <p:txBody>
          <a:bodyPr lIns="0" tIns="0" rIns="0" bIns="0">
            <a:spAutoFit/>
          </a:bodyPr>
          <a:lstStyle/>
          <a:p>
            <a:pPr algn="ctr" defTabSz="820732">
              <a:buClr>
                <a:schemeClr val="bg1"/>
              </a:buClr>
            </a:pPr>
            <a:r>
              <a:rPr lang="en-US" sz="2200" dirty="0">
                <a:solidFill>
                  <a:schemeClr val="bg2"/>
                </a:solidFill>
                <a:latin typeface="Adobe Clean" pitchFamily="34" charset="0"/>
              </a:rPr>
              <a:t>Adobe revolutionizes </a:t>
            </a:r>
            <a:br>
              <a:rPr lang="en-US" sz="2200" dirty="0">
                <a:solidFill>
                  <a:schemeClr val="bg2"/>
                </a:solidFill>
                <a:latin typeface="Adobe Clean" pitchFamily="34" charset="0"/>
              </a:rPr>
            </a:br>
            <a:r>
              <a:rPr lang="en-US" sz="2200" dirty="0">
                <a:solidFill>
                  <a:schemeClr val="bg2"/>
                </a:solidFill>
                <a:latin typeface="Adobe Clean" pitchFamily="34" charset="0"/>
              </a:rPr>
              <a:t>how the world </a:t>
            </a:r>
            <a:r>
              <a:rPr lang="en-US" sz="2200" dirty="0">
                <a:latin typeface="Adobe Clean" pitchFamily="34" charset="0"/>
              </a:rPr>
              <a:t/>
            </a:r>
            <a:br>
              <a:rPr lang="en-US" sz="2200" dirty="0">
                <a:latin typeface="Adobe Clean" pitchFamily="34" charset="0"/>
              </a:rPr>
            </a:br>
            <a:r>
              <a:rPr lang="en-US" sz="2200" dirty="0">
                <a:solidFill>
                  <a:srgbClr val="FFCC00"/>
                </a:solidFill>
                <a:latin typeface="Adobe Clean" pitchFamily="34" charset="0"/>
              </a:rPr>
              <a:t>engages</a:t>
            </a:r>
            <a:r>
              <a:rPr lang="en-US" sz="2200" dirty="0">
                <a:latin typeface="Adobe Clean" pitchFamily="34" charset="0"/>
              </a:rPr>
              <a:t> </a:t>
            </a:r>
            <a:r>
              <a:rPr lang="en-US" sz="2200" dirty="0">
                <a:solidFill>
                  <a:schemeClr val="bg2"/>
                </a:solidFill>
                <a:latin typeface="Adobe Clean" pitchFamily="34" charset="0"/>
              </a:rPr>
              <a:t>with</a:t>
            </a:r>
            <a:r>
              <a:rPr lang="en-US" sz="2200" dirty="0">
                <a:latin typeface="Adobe Clean" pitchFamily="34" charset="0"/>
              </a:rPr>
              <a:t> </a:t>
            </a:r>
            <a:r>
              <a:rPr lang="en-US" sz="2200" dirty="0">
                <a:solidFill>
                  <a:srgbClr val="FFCC00"/>
                </a:solidFill>
                <a:latin typeface="Adobe Clean" pitchFamily="34" charset="0"/>
              </a:rPr>
              <a:t>ideas</a:t>
            </a:r>
            <a:r>
              <a:rPr lang="en-US" sz="2200" dirty="0">
                <a:solidFill>
                  <a:srgbClr val="AC0000"/>
                </a:solidFill>
                <a:latin typeface="Adobe Clean" pitchFamily="34" charset="0"/>
              </a:rPr>
              <a:t> </a:t>
            </a:r>
            <a:br>
              <a:rPr lang="en-US" sz="2200" dirty="0">
                <a:solidFill>
                  <a:srgbClr val="AC0000"/>
                </a:solidFill>
                <a:latin typeface="Adobe Clean" pitchFamily="34" charset="0"/>
              </a:rPr>
            </a:br>
            <a:r>
              <a:rPr lang="en-US" sz="2200" dirty="0">
                <a:solidFill>
                  <a:srgbClr val="FFCC00"/>
                </a:solidFill>
                <a:latin typeface="Adobe Clean" pitchFamily="34" charset="0"/>
              </a:rPr>
              <a:t>and </a:t>
            </a:r>
            <a:r>
              <a:rPr lang="en-US" sz="2200" dirty="0" smtClean="0">
                <a:solidFill>
                  <a:srgbClr val="FFCC00"/>
                </a:solidFill>
                <a:latin typeface="Adobe Clean" pitchFamily="34" charset="0"/>
              </a:rPr>
              <a:t>information</a:t>
            </a:r>
          </a:p>
        </p:txBody>
      </p:sp>
      <p:pic>
        <p:nvPicPr>
          <p:cNvPr id="86" name="Picture 85" descr="arrows_blue.png"/>
          <p:cNvPicPr>
            <a:picLocks noChangeAspect="1"/>
          </p:cNvPicPr>
          <p:nvPr/>
        </p:nvPicPr>
        <p:blipFill>
          <a:blip r:embed="rId3" cstate="print"/>
          <a:stretch>
            <a:fillRect/>
          </a:stretch>
        </p:blipFill>
        <p:spPr>
          <a:xfrm>
            <a:off x="2548647" y="-1"/>
            <a:ext cx="3622892" cy="6118019"/>
          </a:xfrm>
          <a:prstGeom prst="rect">
            <a:avLst/>
          </a:prstGeom>
        </p:spPr>
      </p:pic>
      <p:pic>
        <p:nvPicPr>
          <p:cNvPr id="80" name="Picture 26"/>
          <p:cNvPicPr>
            <a:picLocks noChangeAspect="1" noChangeArrowheads="1"/>
          </p:cNvPicPr>
          <p:nvPr/>
        </p:nvPicPr>
        <p:blipFill>
          <a:blip r:embed="rId4" cstate="print"/>
          <a:srcRect/>
          <a:stretch>
            <a:fillRect/>
          </a:stretch>
        </p:blipFill>
        <p:spPr bwMode="auto">
          <a:xfrm>
            <a:off x="6080760" y="111"/>
            <a:ext cx="1543604" cy="1528960"/>
          </a:xfrm>
          <a:prstGeom prst="rect">
            <a:avLst/>
          </a:prstGeom>
          <a:noFill/>
          <a:ln w="12700" cap="rnd">
            <a:noFill/>
            <a:round/>
            <a:headEnd/>
            <a:tailEnd/>
          </a:ln>
        </p:spPr>
      </p:pic>
      <p:pic>
        <p:nvPicPr>
          <p:cNvPr id="81" name="Picture 27"/>
          <p:cNvPicPr>
            <a:picLocks noChangeAspect="1" noChangeArrowheads="1"/>
          </p:cNvPicPr>
          <p:nvPr/>
        </p:nvPicPr>
        <p:blipFill>
          <a:blip r:embed="rId5" cstate="print"/>
          <a:srcRect/>
          <a:stretch>
            <a:fillRect/>
          </a:stretch>
        </p:blipFill>
        <p:spPr bwMode="auto">
          <a:xfrm>
            <a:off x="7624365" y="111"/>
            <a:ext cx="1524502" cy="1528960"/>
          </a:xfrm>
          <a:prstGeom prst="rect">
            <a:avLst/>
          </a:prstGeom>
          <a:noFill/>
          <a:ln w="12700" cap="rnd">
            <a:noFill/>
            <a:round/>
            <a:headEnd/>
            <a:tailEnd/>
          </a:ln>
        </p:spPr>
      </p:pic>
      <p:pic>
        <p:nvPicPr>
          <p:cNvPr id="82" name="Picture 29"/>
          <p:cNvPicPr>
            <a:picLocks noChangeAspect="1" noChangeArrowheads="1"/>
          </p:cNvPicPr>
          <p:nvPr/>
        </p:nvPicPr>
        <p:blipFill>
          <a:blip r:embed="rId6" cstate="print"/>
          <a:srcRect/>
          <a:stretch>
            <a:fillRect/>
          </a:stretch>
        </p:blipFill>
        <p:spPr bwMode="auto">
          <a:xfrm>
            <a:off x="6080760" y="1529072"/>
            <a:ext cx="1543604" cy="1528960"/>
          </a:xfrm>
          <a:prstGeom prst="rect">
            <a:avLst/>
          </a:prstGeom>
          <a:noFill/>
          <a:ln w="12700" cap="rnd">
            <a:noFill/>
            <a:round/>
            <a:headEnd/>
            <a:tailEnd/>
          </a:ln>
        </p:spPr>
      </p:pic>
      <p:pic>
        <p:nvPicPr>
          <p:cNvPr id="83" name="Picture 30"/>
          <p:cNvPicPr>
            <a:picLocks noChangeAspect="1" noChangeArrowheads="1"/>
          </p:cNvPicPr>
          <p:nvPr/>
        </p:nvPicPr>
        <p:blipFill>
          <a:blip r:embed="rId7" cstate="print"/>
          <a:srcRect/>
          <a:stretch>
            <a:fillRect/>
          </a:stretch>
        </p:blipFill>
        <p:spPr bwMode="auto">
          <a:xfrm>
            <a:off x="7624365" y="1529072"/>
            <a:ext cx="1524502" cy="1528960"/>
          </a:xfrm>
          <a:prstGeom prst="rect">
            <a:avLst/>
          </a:prstGeom>
          <a:noFill/>
          <a:ln w="12700" cap="rnd">
            <a:noFill/>
            <a:round/>
            <a:headEnd/>
            <a:tailEnd/>
          </a:ln>
        </p:spPr>
      </p:pic>
      <p:pic>
        <p:nvPicPr>
          <p:cNvPr id="84" name="Picture 32"/>
          <p:cNvPicPr>
            <a:picLocks noChangeAspect="1" noChangeArrowheads="1"/>
          </p:cNvPicPr>
          <p:nvPr/>
        </p:nvPicPr>
        <p:blipFill>
          <a:blip r:embed="rId8" cstate="print"/>
          <a:srcRect/>
          <a:stretch>
            <a:fillRect/>
          </a:stretch>
        </p:blipFill>
        <p:spPr bwMode="auto">
          <a:xfrm>
            <a:off x="6080760" y="3058032"/>
            <a:ext cx="1543604" cy="1528960"/>
          </a:xfrm>
          <a:prstGeom prst="rect">
            <a:avLst/>
          </a:prstGeom>
          <a:noFill/>
          <a:ln w="12700" cap="rnd">
            <a:noFill/>
            <a:round/>
            <a:headEnd/>
            <a:tailEnd/>
          </a:ln>
        </p:spPr>
      </p:pic>
      <p:pic>
        <p:nvPicPr>
          <p:cNvPr id="85" name="Picture 33"/>
          <p:cNvPicPr>
            <a:picLocks noChangeAspect="1" noChangeArrowheads="1"/>
          </p:cNvPicPr>
          <p:nvPr/>
        </p:nvPicPr>
        <p:blipFill>
          <a:blip r:embed="rId9" cstate="print"/>
          <a:srcRect/>
          <a:stretch>
            <a:fillRect/>
          </a:stretch>
        </p:blipFill>
        <p:spPr bwMode="auto">
          <a:xfrm>
            <a:off x="7624365" y="3058032"/>
            <a:ext cx="1524502" cy="1528960"/>
          </a:xfrm>
          <a:prstGeom prst="rect">
            <a:avLst/>
          </a:prstGeom>
          <a:noFill/>
          <a:ln w="12700" cap="rnd">
            <a:noFill/>
            <a:round/>
            <a:headEnd/>
            <a:tailEnd/>
          </a:ln>
        </p:spPr>
      </p:pic>
      <p:pic>
        <p:nvPicPr>
          <p:cNvPr id="104" name="Picture 35"/>
          <p:cNvPicPr>
            <a:picLocks noChangeAspect="1" noChangeArrowheads="1"/>
          </p:cNvPicPr>
          <p:nvPr/>
        </p:nvPicPr>
        <p:blipFill>
          <a:blip r:embed="rId10" cstate="print"/>
          <a:srcRect/>
          <a:stretch>
            <a:fillRect/>
          </a:stretch>
        </p:blipFill>
        <p:spPr bwMode="auto">
          <a:xfrm>
            <a:off x="6080760" y="4586993"/>
            <a:ext cx="1543604" cy="1528960"/>
          </a:xfrm>
          <a:prstGeom prst="rect">
            <a:avLst/>
          </a:prstGeom>
          <a:noFill/>
          <a:ln w="12700" cap="rnd">
            <a:noFill/>
            <a:round/>
            <a:headEnd/>
            <a:tailEnd/>
          </a:ln>
        </p:spPr>
      </p:pic>
      <p:pic>
        <p:nvPicPr>
          <p:cNvPr id="105" name="Picture 36"/>
          <p:cNvPicPr>
            <a:picLocks noChangeAspect="1" noChangeArrowheads="1"/>
          </p:cNvPicPr>
          <p:nvPr/>
        </p:nvPicPr>
        <p:blipFill>
          <a:blip r:embed="rId11" cstate="print"/>
          <a:srcRect/>
          <a:stretch>
            <a:fillRect/>
          </a:stretch>
        </p:blipFill>
        <p:spPr bwMode="auto">
          <a:xfrm>
            <a:off x="7624365" y="4586993"/>
            <a:ext cx="1524502" cy="1528960"/>
          </a:xfrm>
          <a:prstGeom prst="rect">
            <a:avLst/>
          </a:prstGeom>
          <a:noFill/>
          <a:ln w="12700" cap="rnd">
            <a:noFill/>
            <a:round/>
            <a:headEnd/>
            <a:tailEnd/>
          </a:ln>
        </p:spPr>
      </p:pic>
      <p:pic>
        <p:nvPicPr>
          <p:cNvPr id="106" name="Picture 39"/>
          <p:cNvPicPr>
            <a:picLocks noChangeAspect="1" noChangeArrowheads="1"/>
          </p:cNvPicPr>
          <p:nvPr/>
        </p:nvPicPr>
        <p:blipFill>
          <a:blip r:embed="rId12" cstate="print"/>
          <a:srcRect/>
          <a:stretch>
            <a:fillRect/>
          </a:stretch>
        </p:blipFill>
        <p:spPr bwMode="auto">
          <a:xfrm>
            <a:off x="-14859" y="-1384"/>
            <a:ext cx="1541214" cy="1534254"/>
          </a:xfrm>
          <a:prstGeom prst="rect">
            <a:avLst/>
          </a:prstGeom>
          <a:noFill/>
          <a:ln w="12700" cap="rnd">
            <a:noFill/>
            <a:round/>
            <a:headEnd/>
            <a:tailEnd/>
          </a:ln>
        </p:spPr>
      </p:pic>
      <p:pic>
        <p:nvPicPr>
          <p:cNvPr id="107" name="Picture 40"/>
          <p:cNvPicPr>
            <a:picLocks noChangeAspect="1" noChangeArrowheads="1"/>
          </p:cNvPicPr>
          <p:nvPr/>
        </p:nvPicPr>
        <p:blipFill>
          <a:blip r:embed="rId13" cstate="print"/>
          <a:srcRect/>
          <a:stretch>
            <a:fillRect/>
          </a:stretch>
        </p:blipFill>
        <p:spPr bwMode="auto">
          <a:xfrm>
            <a:off x="1526355" y="-1384"/>
            <a:ext cx="1524502" cy="1534254"/>
          </a:xfrm>
          <a:prstGeom prst="rect">
            <a:avLst/>
          </a:prstGeom>
          <a:noFill/>
          <a:ln w="12700" cap="rnd">
            <a:noFill/>
            <a:round/>
            <a:headEnd/>
            <a:tailEnd/>
          </a:ln>
        </p:spPr>
      </p:pic>
      <p:pic>
        <p:nvPicPr>
          <p:cNvPr id="108" name="Picture 42"/>
          <p:cNvPicPr>
            <a:picLocks noChangeAspect="1" noChangeArrowheads="1"/>
          </p:cNvPicPr>
          <p:nvPr/>
        </p:nvPicPr>
        <p:blipFill>
          <a:blip r:embed="rId14" cstate="print"/>
          <a:srcRect/>
          <a:stretch>
            <a:fillRect/>
          </a:stretch>
        </p:blipFill>
        <p:spPr bwMode="auto">
          <a:xfrm>
            <a:off x="-14859" y="1524812"/>
            <a:ext cx="1541214" cy="1534254"/>
          </a:xfrm>
          <a:prstGeom prst="rect">
            <a:avLst/>
          </a:prstGeom>
          <a:noFill/>
          <a:ln w="12700" cap="rnd">
            <a:noFill/>
            <a:round/>
            <a:headEnd/>
            <a:tailEnd/>
          </a:ln>
        </p:spPr>
      </p:pic>
      <p:pic>
        <p:nvPicPr>
          <p:cNvPr id="109" name="Picture 43"/>
          <p:cNvPicPr>
            <a:picLocks noChangeAspect="1" noChangeArrowheads="1"/>
          </p:cNvPicPr>
          <p:nvPr/>
        </p:nvPicPr>
        <p:blipFill>
          <a:blip r:embed="rId15" cstate="print"/>
          <a:srcRect/>
          <a:stretch>
            <a:fillRect/>
          </a:stretch>
        </p:blipFill>
        <p:spPr bwMode="auto">
          <a:xfrm>
            <a:off x="1526355" y="1523312"/>
            <a:ext cx="1524502" cy="1534254"/>
          </a:xfrm>
          <a:prstGeom prst="rect">
            <a:avLst/>
          </a:prstGeom>
          <a:noFill/>
          <a:ln w="12700" cap="rnd">
            <a:noFill/>
            <a:round/>
            <a:headEnd/>
            <a:tailEnd/>
          </a:ln>
        </p:spPr>
      </p:pic>
      <p:pic>
        <p:nvPicPr>
          <p:cNvPr id="110" name="Picture 45"/>
          <p:cNvPicPr>
            <a:picLocks noChangeAspect="1" noChangeArrowheads="1"/>
          </p:cNvPicPr>
          <p:nvPr/>
        </p:nvPicPr>
        <p:blipFill>
          <a:blip r:embed="rId16" cstate="print"/>
          <a:srcRect/>
          <a:stretch>
            <a:fillRect/>
          </a:stretch>
        </p:blipFill>
        <p:spPr bwMode="auto">
          <a:xfrm>
            <a:off x="-14859" y="3057567"/>
            <a:ext cx="1541214" cy="1534254"/>
          </a:xfrm>
          <a:prstGeom prst="rect">
            <a:avLst/>
          </a:prstGeom>
          <a:noFill/>
          <a:ln w="12700" cap="rnd">
            <a:noFill/>
            <a:round/>
            <a:headEnd/>
            <a:tailEnd/>
          </a:ln>
        </p:spPr>
      </p:pic>
      <p:pic>
        <p:nvPicPr>
          <p:cNvPr id="111" name="Picture 46"/>
          <p:cNvPicPr>
            <a:picLocks noChangeAspect="1" noChangeArrowheads="1"/>
          </p:cNvPicPr>
          <p:nvPr/>
        </p:nvPicPr>
        <p:blipFill>
          <a:blip r:embed="rId17" cstate="print"/>
          <a:srcRect/>
          <a:stretch>
            <a:fillRect/>
          </a:stretch>
        </p:blipFill>
        <p:spPr bwMode="auto">
          <a:xfrm>
            <a:off x="1526355" y="3057567"/>
            <a:ext cx="1524502" cy="1534254"/>
          </a:xfrm>
          <a:prstGeom prst="rect">
            <a:avLst/>
          </a:prstGeom>
          <a:noFill/>
          <a:ln w="12700" cap="rnd">
            <a:noFill/>
            <a:round/>
            <a:headEnd/>
            <a:tailEnd/>
          </a:ln>
        </p:spPr>
      </p:pic>
      <p:pic>
        <p:nvPicPr>
          <p:cNvPr id="112" name="Picture 48"/>
          <p:cNvPicPr>
            <a:picLocks noChangeAspect="1" noChangeArrowheads="1"/>
          </p:cNvPicPr>
          <p:nvPr/>
        </p:nvPicPr>
        <p:blipFill>
          <a:blip r:embed="rId18" cstate="print"/>
          <a:srcRect/>
          <a:stretch>
            <a:fillRect/>
          </a:stretch>
        </p:blipFill>
        <p:spPr bwMode="auto">
          <a:xfrm>
            <a:off x="-14859" y="4583763"/>
            <a:ext cx="1541214" cy="1534254"/>
          </a:xfrm>
          <a:prstGeom prst="rect">
            <a:avLst/>
          </a:prstGeom>
          <a:noFill/>
          <a:ln w="12700" cap="rnd">
            <a:noFill/>
            <a:round/>
            <a:headEnd/>
            <a:tailEnd/>
          </a:ln>
        </p:spPr>
      </p:pic>
      <p:pic>
        <p:nvPicPr>
          <p:cNvPr id="113" name="Picture 49"/>
          <p:cNvPicPr>
            <a:picLocks noChangeAspect="1" noChangeArrowheads="1"/>
          </p:cNvPicPr>
          <p:nvPr/>
        </p:nvPicPr>
        <p:blipFill>
          <a:blip r:embed="rId19" cstate="print"/>
          <a:srcRect/>
          <a:stretch>
            <a:fillRect/>
          </a:stretch>
        </p:blipFill>
        <p:spPr bwMode="auto">
          <a:xfrm>
            <a:off x="1526355" y="4583763"/>
            <a:ext cx="1524502" cy="1534254"/>
          </a:xfrm>
          <a:prstGeom prst="rect">
            <a:avLst/>
          </a:prstGeom>
          <a:noFill/>
          <a:ln w="12700" cap="rnd">
            <a:noFill/>
            <a:round/>
            <a:headEnd/>
            <a:tailEnd/>
          </a:ln>
        </p:spPr>
      </p:pic>
      <p:pic>
        <p:nvPicPr>
          <p:cNvPr id="61" name="Picture 60" descr="mission_slide_build_graphics_02.png"/>
          <p:cNvPicPr>
            <a:picLocks noChangeAspect="1"/>
          </p:cNvPicPr>
          <p:nvPr/>
        </p:nvPicPr>
        <p:blipFill>
          <a:blip r:embed="rId20" cstate="print"/>
          <a:stretch>
            <a:fillRect/>
          </a:stretch>
        </p:blipFill>
        <p:spPr>
          <a:xfrm>
            <a:off x="-14859" y="-1384"/>
            <a:ext cx="1537739" cy="1530523"/>
          </a:xfrm>
          <a:prstGeom prst="rect">
            <a:avLst/>
          </a:prstGeom>
        </p:spPr>
      </p:pic>
      <p:pic>
        <p:nvPicPr>
          <p:cNvPr id="62" name="Picture 61" descr="mission_slide_build_graphics_03.png"/>
          <p:cNvPicPr>
            <a:picLocks noChangeAspect="1"/>
          </p:cNvPicPr>
          <p:nvPr/>
        </p:nvPicPr>
        <p:blipFill>
          <a:blip r:embed="rId21" cstate="print"/>
          <a:stretch>
            <a:fillRect/>
          </a:stretch>
        </p:blipFill>
        <p:spPr>
          <a:xfrm>
            <a:off x="1522880" y="-1384"/>
            <a:ext cx="1530523" cy="1530523"/>
          </a:xfrm>
          <a:prstGeom prst="rect">
            <a:avLst/>
          </a:prstGeom>
        </p:spPr>
      </p:pic>
      <p:pic>
        <p:nvPicPr>
          <p:cNvPr id="63" name="Picture 62" descr="mission_slide_build_graphics_05.png"/>
          <p:cNvPicPr>
            <a:picLocks noChangeAspect="1"/>
          </p:cNvPicPr>
          <p:nvPr/>
        </p:nvPicPr>
        <p:blipFill>
          <a:blip r:embed="rId22" cstate="print"/>
          <a:stretch>
            <a:fillRect/>
          </a:stretch>
        </p:blipFill>
        <p:spPr>
          <a:xfrm>
            <a:off x="-12307" y="1529139"/>
            <a:ext cx="1537739" cy="1530523"/>
          </a:xfrm>
          <a:prstGeom prst="rect">
            <a:avLst/>
          </a:prstGeom>
        </p:spPr>
      </p:pic>
      <p:pic>
        <p:nvPicPr>
          <p:cNvPr id="64" name="Picture 63" descr="mission_slide_build_graphics_06.png"/>
          <p:cNvPicPr>
            <a:picLocks noChangeAspect="1"/>
          </p:cNvPicPr>
          <p:nvPr/>
        </p:nvPicPr>
        <p:blipFill>
          <a:blip r:embed="rId23" cstate="print"/>
          <a:stretch>
            <a:fillRect/>
          </a:stretch>
        </p:blipFill>
        <p:spPr>
          <a:xfrm>
            <a:off x="1522880" y="1529139"/>
            <a:ext cx="1530523" cy="1530523"/>
          </a:xfrm>
          <a:prstGeom prst="rect">
            <a:avLst/>
          </a:prstGeom>
        </p:spPr>
      </p:pic>
      <p:pic>
        <p:nvPicPr>
          <p:cNvPr id="65" name="Picture 64" descr="mission_slide_build_graphics_08.png"/>
          <p:cNvPicPr>
            <a:picLocks noChangeAspect="1"/>
          </p:cNvPicPr>
          <p:nvPr/>
        </p:nvPicPr>
        <p:blipFill>
          <a:blip r:embed="rId24" cstate="print"/>
          <a:stretch>
            <a:fillRect/>
          </a:stretch>
        </p:blipFill>
        <p:spPr>
          <a:xfrm>
            <a:off x="-12307" y="3059662"/>
            <a:ext cx="1537739" cy="1530523"/>
          </a:xfrm>
          <a:prstGeom prst="rect">
            <a:avLst/>
          </a:prstGeom>
        </p:spPr>
      </p:pic>
      <p:pic>
        <p:nvPicPr>
          <p:cNvPr id="66" name="Picture 65" descr="mission_slide_build_graphics_09.png"/>
          <p:cNvPicPr>
            <a:picLocks noChangeAspect="1"/>
          </p:cNvPicPr>
          <p:nvPr/>
        </p:nvPicPr>
        <p:blipFill>
          <a:blip r:embed="rId25" cstate="print"/>
          <a:stretch>
            <a:fillRect/>
          </a:stretch>
        </p:blipFill>
        <p:spPr>
          <a:xfrm>
            <a:off x="1522880" y="3059662"/>
            <a:ext cx="1530523" cy="1530523"/>
          </a:xfrm>
          <a:prstGeom prst="rect">
            <a:avLst/>
          </a:prstGeom>
        </p:spPr>
      </p:pic>
      <p:pic>
        <p:nvPicPr>
          <p:cNvPr id="67" name="Picture 66" descr="mission_slide_build_graphics_11.png"/>
          <p:cNvPicPr>
            <a:picLocks noChangeAspect="1"/>
          </p:cNvPicPr>
          <p:nvPr/>
        </p:nvPicPr>
        <p:blipFill>
          <a:blip r:embed="rId26" cstate="print"/>
          <a:stretch>
            <a:fillRect/>
          </a:stretch>
        </p:blipFill>
        <p:spPr>
          <a:xfrm>
            <a:off x="-14859" y="4590184"/>
            <a:ext cx="1537739" cy="1530523"/>
          </a:xfrm>
          <a:prstGeom prst="rect">
            <a:avLst/>
          </a:prstGeom>
        </p:spPr>
      </p:pic>
      <p:pic>
        <p:nvPicPr>
          <p:cNvPr id="68" name="Picture 67" descr="mission_slide_build_graphics_12.png"/>
          <p:cNvPicPr>
            <a:picLocks noChangeAspect="1"/>
          </p:cNvPicPr>
          <p:nvPr/>
        </p:nvPicPr>
        <p:blipFill>
          <a:blip r:embed="rId27" cstate="print"/>
          <a:stretch>
            <a:fillRect/>
          </a:stretch>
        </p:blipFill>
        <p:spPr>
          <a:xfrm>
            <a:off x="1522880" y="4590184"/>
            <a:ext cx="1530523" cy="1530523"/>
          </a:xfrm>
          <a:prstGeom prst="rect">
            <a:avLst/>
          </a:prstGeom>
        </p:spPr>
      </p:pic>
      <p:pic>
        <p:nvPicPr>
          <p:cNvPr id="69" name="Picture 68" descr="devices_right_02.png"/>
          <p:cNvPicPr>
            <a:picLocks noChangeAspect="1"/>
          </p:cNvPicPr>
          <p:nvPr/>
        </p:nvPicPr>
        <p:blipFill>
          <a:blip r:embed="rId28" cstate="print"/>
          <a:stretch>
            <a:fillRect/>
          </a:stretch>
        </p:blipFill>
        <p:spPr>
          <a:xfrm>
            <a:off x="6080761" y="-3706"/>
            <a:ext cx="1541750" cy="1531242"/>
          </a:xfrm>
          <a:prstGeom prst="rect">
            <a:avLst/>
          </a:prstGeom>
        </p:spPr>
      </p:pic>
      <p:pic>
        <p:nvPicPr>
          <p:cNvPr id="70" name="Picture 69" descr="devices_right_03.png"/>
          <p:cNvPicPr>
            <a:picLocks noChangeAspect="1"/>
          </p:cNvPicPr>
          <p:nvPr/>
        </p:nvPicPr>
        <p:blipFill>
          <a:blip r:embed="rId29" cstate="print"/>
          <a:stretch>
            <a:fillRect/>
          </a:stretch>
        </p:blipFill>
        <p:spPr>
          <a:xfrm>
            <a:off x="7619961" y="-3706"/>
            <a:ext cx="1528905" cy="1531242"/>
          </a:xfrm>
          <a:prstGeom prst="rect">
            <a:avLst/>
          </a:prstGeom>
        </p:spPr>
      </p:pic>
      <p:pic>
        <p:nvPicPr>
          <p:cNvPr id="71" name="Picture 70" descr="devices_right_05.png"/>
          <p:cNvPicPr>
            <a:picLocks noChangeAspect="1"/>
          </p:cNvPicPr>
          <p:nvPr/>
        </p:nvPicPr>
        <p:blipFill>
          <a:blip r:embed="rId30" cstate="print"/>
          <a:stretch>
            <a:fillRect/>
          </a:stretch>
        </p:blipFill>
        <p:spPr>
          <a:xfrm>
            <a:off x="6080761" y="1519903"/>
            <a:ext cx="1541750" cy="1531242"/>
          </a:xfrm>
          <a:prstGeom prst="rect">
            <a:avLst/>
          </a:prstGeom>
        </p:spPr>
      </p:pic>
      <p:pic>
        <p:nvPicPr>
          <p:cNvPr id="72" name="Picture 71" descr="devices_right_06.png"/>
          <p:cNvPicPr>
            <a:picLocks noChangeAspect="1"/>
          </p:cNvPicPr>
          <p:nvPr/>
        </p:nvPicPr>
        <p:blipFill>
          <a:blip r:embed="rId31" cstate="print"/>
          <a:stretch>
            <a:fillRect/>
          </a:stretch>
        </p:blipFill>
        <p:spPr>
          <a:xfrm>
            <a:off x="7619961" y="1519903"/>
            <a:ext cx="1528905" cy="1531242"/>
          </a:xfrm>
          <a:prstGeom prst="rect">
            <a:avLst/>
          </a:prstGeom>
        </p:spPr>
      </p:pic>
      <p:pic>
        <p:nvPicPr>
          <p:cNvPr id="73" name="Picture 72" descr="devices_right_08.png"/>
          <p:cNvPicPr>
            <a:picLocks noChangeAspect="1"/>
          </p:cNvPicPr>
          <p:nvPr/>
        </p:nvPicPr>
        <p:blipFill>
          <a:blip r:embed="rId32" cstate="print"/>
          <a:stretch>
            <a:fillRect/>
          </a:stretch>
        </p:blipFill>
        <p:spPr>
          <a:xfrm>
            <a:off x="6080761" y="3051146"/>
            <a:ext cx="1541750" cy="1531242"/>
          </a:xfrm>
          <a:prstGeom prst="rect">
            <a:avLst/>
          </a:prstGeom>
        </p:spPr>
      </p:pic>
      <p:pic>
        <p:nvPicPr>
          <p:cNvPr id="74" name="Picture 73" descr="devices_right_09.png"/>
          <p:cNvPicPr>
            <a:picLocks noChangeAspect="1"/>
          </p:cNvPicPr>
          <p:nvPr/>
        </p:nvPicPr>
        <p:blipFill>
          <a:blip r:embed="rId33" cstate="print"/>
          <a:stretch>
            <a:fillRect/>
          </a:stretch>
        </p:blipFill>
        <p:spPr>
          <a:xfrm>
            <a:off x="7619961" y="3051146"/>
            <a:ext cx="1528905" cy="1531242"/>
          </a:xfrm>
          <a:prstGeom prst="rect">
            <a:avLst/>
          </a:prstGeom>
        </p:spPr>
      </p:pic>
      <p:pic>
        <p:nvPicPr>
          <p:cNvPr id="75" name="Picture 74" descr="devices_right_11.png"/>
          <p:cNvPicPr>
            <a:picLocks noChangeAspect="1"/>
          </p:cNvPicPr>
          <p:nvPr/>
        </p:nvPicPr>
        <p:blipFill>
          <a:blip r:embed="rId34" cstate="print"/>
          <a:stretch>
            <a:fillRect/>
          </a:stretch>
        </p:blipFill>
        <p:spPr>
          <a:xfrm>
            <a:off x="6080761" y="4582388"/>
            <a:ext cx="1541750" cy="1531242"/>
          </a:xfrm>
          <a:prstGeom prst="rect">
            <a:avLst/>
          </a:prstGeom>
        </p:spPr>
      </p:pic>
      <p:pic>
        <p:nvPicPr>
          <p:cNvPr id="76" name="Picture 75" descr="devices_right_12.png"/>
          <p:cNvPicPr>
            <a:picLocks noChangeAspect="1"/>
          </p:cNvPicPr>
          <p:nvPr/>
        </p:nvPicPr>
        <p:blipFill>
          <a:blip r:embed="rId35" cstate="print"/>
          <a:stretch>
            <a:fillRect/>
          </a:stretch>
        </p:blipFill>
        <p:spPr>
          <a:xfrm>
            <a:off x="7619961" y="4582388"/>
            <a:ext cx="1528905" cy="1531242"/>
          </a:xfrm>
          <a:prstGeom prst="rect">
            <a:avLst/>
          </a:prstGeom>
        </p:spPr>
      </p:pic>
      <p:sp>
        <p:nvSpPr>
          <p:cNvPr id="78" name="Rectangle 52"/>
          <p:cNvSpPr>
            <a:spLocks/>
          </p:cNvSpPr>
          <p:nvPr/>
        </p:nvSpPr>
        <p:spPr bwMode="auto">
          <a:xfrm>
            <a:off x="3381071" y="2142496"/>
            <a:ext cx="2367976" cy="1408721"/>
          </a:xfrm>
          <a:prstGeom prst="rect">
            <a:avLst/>
          </a:prstGeom>
          <a:noFill/>
          <a:ln w="9525" cap="flat">
            <a:noFill/>
            <a:miter lim="800000"/>
            <a:headEnd type="none" w="med" len="med"/>
            <a:tailEnd type="none" w="med" len="med"/>
          </a:ln>
          <a:effectLst/>
        </p:spPr>
        <p:txBody>
          <a:bodyPr lIns="0" tIns="0" rIns="0" bIns="0" anchor="ctr" anchorCtr="0">
            <a:prstTxWarp prst="textNoShape">
              <a:avLst/>
            </a:prstTxWarp>
          </a:bodyPr>
          <a:lstStyle/>
          <a:p>
            <a:pPr algn="ctr">
              <a:lnSpc>
                <a:spcPct val="80000"/>
              </a:lnSpc>
              <a:spcBef>
                <a:spcPts val="1195"/>
              </a:spcBef>
              <a:tabLst>
                <a:tab pos="223234" algn="l"/>
                <a:tab pos="758996" algn="l"/>
                <a:tab pos="223234" algn="l"/>
                <a:tab pos="758996" algn="l"/>
                <a:tab pos="223234" algn="l"/>
                <a:tab pos="758996" algn="l"/>
              </a:tabLst>
            </a:pPr>
            <a:r>
              <a:rPr lang="en-US" sz="2400" dirty="0" smtClean="0">
                <a:solidFill>
                  <a:srgbClr val="FFFFFF"/>
                </a:solidFill>
                <a:ea typeface="Adobe Clean" charset="0"/>
                <a:cs typeface="Adobe Clean" charset="0"/>
                <a:sym typeface="Adobe Clean" charset="0"/>
              </a:rPr>
              <a:t>TREND:</a:t>
            </a:r>
          </a:p>
          <a:p>
            <a:pPr lvl="0" algn="ctr">
              <a:lnSpc>
                <a:spcPct val="80000"/>
              </a:lnSpc>
              <a:spcBef>
                <a:spcPts val="1195"/>
              </a:spcBef>
              <a:tabLst>
                <a:tab pos="223234" algn="l"/>
                <a:tab pos="758996" algn="l"/>
                <a:tab pos="223234" algn="l"/>
                <a:tab pos="758996" algn="l"/>
                <a:tab pos="223234" algn="l"/>
                <a:tab pos="758996" algn="l"/>
              </a:tabLst>
            </a:pPr>
            <a:r>
              <a:rPr lang="en-US" sz="2400" dirty="0" smtClean="0">
                <a:solidFill>
                  <a:srgbClr val="FFFFFF"/>
                </a:solidFill>
                <a:latin typeface="Adobe Clean"/>
                <a:ea typeface="Adobe Clean" charset="0"/>
                <a:cs typeface="Adobe Clean" charset="0"/>
                <a:sym typeface="Adobe Clean" charset="0"/>
              </a:rPr>
              <a:t>ONE DEVICE</a:t>
            </a:r>
            <a:endParaRPr lang="en-US" sz="1600" dirty="0" smtClean="0">
              <a:solidFill>
                <a:srgbClr val="000000"/>
              </a:solidFill>
              <a:latin typeface="Adobe Clean"/>
              <a:ea typeface="Gill Sans" charset="0"/>
              <a:cs typeface="Gill Sans" charset="0"/>
            </a:endParaRPr>
          </a:p>
          <a:p>
            <a:pPr lvl="0" algn="ctr">
              <a:lnSpc>
                <a:spcPct val="80000"/>
              </a:lnSpc>
              <a:spcBef>
                <a:spcPts val="1195"/>
              </a:spcBef>
              <a:tabLst>
                <a:tab pos="223234" algn="l"/>
                <a:tab pos="758996" algn="l"/>
                <a:tab pos="223234" algn="l"/>
                <a:tab pos="758996" algn="l"/>
                <a:tab pos="223234" algn="l"/>
                <a:tab pos="758996" algn="l"/>
              </a:tabLst>
            </a:pPr>
            <a:r>
              <a:rPr lang="en-US" sz="1600" dirty="0" smtClean="0">
                <a:solidFill>
                  <a:srgbClr val="FFFFFF"/>
                </a:solidFill>
                <a:latin typeface="Adobe Clean"/>
                <a:ea typeface="Adobe Clean" charset="0"/>
                <a:cs typeface="Adobe Clean" charset="0"/>
                <a:sym typeface="Adobe Clean" charset="0"/>
              </a:rPr>
              <a:t>TO</a:t>
            </a:r>
            <a:endParaRPr lang="en-US" sz="1600" dirty="0" smtClean="0">
              <a:solidFill>
                <a:srgbClr val="000000"/>
              </a:solidFill>
              <a:latin typeface="Adobe Clean"/>
              <a:ea typeface="Gill Sans" charset="0"/>
              <a:cs typeface="Gill Sans" charset="0"/>
            </a:endParaRPr>
          </a:p>
          <a:p>
            <a:pPr lvl="0" algn="ctr">
              <a:lnSpc>
                <a:spcPct val="80000"/>
              </a:lnSpc>
              <a:spcBef>
                <a:spcPts val="1195"/>
              </a:spcBef>
              <a:tabLst>
                <a:tab pos="223234" algn="l"/>
                <a:tab pos="758996" algn="l"/>
                <a:tab pos="223234" algn="l"/>
                <a:tab pos="758996" algn="l"/>
                <a:tab pos="223234" algn="l"/>
                <a:tab pos="758996" algn="l"/>
              </a:tabLst>
            </a:pPr>
            <a:r>
              <a:rPr lang="en-US" sz="2400" dirty="0" smtClean="0">
                <a:solidFill>
                  <a:srgbClr val="FFFFFF"/>
                </a:solidFill>
                <a:latin typeface="Adobe Clean"/>
                <a:ea typeface="Adobe Clean" charset="0"/>
                <a:cs typeface="Adobe Clean" charset="0"/>
                <a:sym typeface="Adobe Clean" charset="0"/>
              </a:rPr>
              <a:t>MULTISCREEN</a:t>
            </a:r>
            <a:endParaRPr lang="en-US" sz="2400" dirty="0">
              <a:solidFill>
                <a:srgbClr val="FFFFFF"/>
              </a:solidFill>
              <a:latin typeface="Adobe Clean"/>
              <a:ea typeface="Adobe Clean" charset="0"/>
              <a:cs typeface="Adobe Clean" charset="0"/>
              <a:sym typeface="Adobe Clean" charset="0"/>
            </a:endParaRPr>
          </a:p>
        </p:txBody>
      </p:sp>
      <p:sp>
        <p:nvSpPr>
          <p:cNvPr id="39" name="Slide Number Placeholder 38"/>
          <p:cNvSpPr>
            <a:spLocks noGrp="1"/>
          </p:cNvSpPr>
          <p:nvPr>
            <p:ph type="sldNum" sz="quarter" idx="4294967295"/>
          </p:nvPr>
        </p:nvSpPr>
        <p:spPr>
          <a:xfrm>
            <a:off x="4191000" y="6477000"/>
            <a:ext cx="762000" cy="168274"/>
          </a:xfrm>
          <a:prstGeom prst="rect">
            <a:avLst/>
          </a:prstGeom>
        </p:spPr>
        <p:txBody>
          <a:bodyPr/>
          <a:lstStyle/>
          <a:p>
            <a:pPr algn="ctr"/>
            <a:fld id="{90156F56-D5AE-4C6F-B826-C69D1BC521BB}" type="slidenum">
              <a:rPr lang="en-US" smtClean="0"/>
              <a:pPr algn="ctr"/>
              <a:t>5</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2" fill="hold" nodeType="withEffect">
                                  <p:stCondLst>
                                    <p:cond delay="0"/>
                                  </p:stCondLst>
                                  <p:childTnLst>
                                    <p:animEffect transition="out" filter="slide(fromRight)">
                                      <p:cBhvr>
                                        <p:cTn id="6" dur="500"/>
                                        <p:tgtEl>
                                          <p:spTgt spid="106"/>
                                        </p:tgtEl>
                                      </p:cBhvr>
                                    </p:animEffect>
                                    <p:set>
                                      <p:cBhvr>
                                        <p:cTn id="7" dur="1" fill="hold">
                                          <p:stCondLst>
                                            <p:cond delay="499"/>
                                          </p:stCondLst>
                                        </p:cTn>
                                        <p:tgtEl>
                                          <p:spTgt spid="106"/>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107"/>
                                        </p:tgtEl>
                                      </p:cBhvr>
                                    </p:animEffect>
                                    <p:set>
                                      <p:cBhvr>
                                        <p:cTn id="10" dur="1" fill="hold">
                                          <p:stCondLst>
                                            <p:cond delay="499"/>
                                          </p:stCondLst>
                                        </p:cTn>
                                        <p:tgtEl>
                                          <p:spTgt spid="107"/>
                                        </p:tgtEl>
                                        <p:attrNameLst>
                                          <p:attrName>style.visibility</p:attrName>
                                        </p:attrNameLst>
                                      </p:cBhvr>
                                      <p:to>
                                        <p:strVal val="hidden"/>
                                      </p:to>
                                    </p:set>
                                  </p:childTnLst>
                                </p:cTn>
                              </p:par>
                              <p:par>
                                <p:cTn id="11" presetID="12" presetClass="exit" presetSubtype="8" fill="hold" nodeType="withEffect">
                                  <p:stCondLst>
                                    <p:cond delay="0"/>
                                  </p:stCondLst>
                                  <p:childTnLst>
                                    <p:animEffect transition="out" filter="slide(fromLeft)">
                                      <p:cBhvr>
                                        <p:cTn id="12" dur="500"/>
                                        <p:tgtEl>
                                          <p:spTgt spid="109"/>
                                        </p:tgtEl>
                                      </p:cBhvr>
                                    </p:animEffect>
                                    <p:set>
                                      <p:cBhvr>
                                        <p:cTn id="13" dur="1" fill="hold">
                                          <p:stCondLst>
                                            <p:cond delay="499"/>
                                          </p:stCondLst>
                                        </p:cTn>
                                        <p:tgtEl>
                                          <p:spTgt spid="109"/>
                                        </p:tgtEl>
                                        <p:attrNameLst>
                                          <p:attrName>style.visibility</p:attrName>
                                        </p:attrNameLst>
                                      </p:cBhvr>
                                      <p:to>
                                        <p:strVal val="hidden"/>
                                      </p:to>
                                    </p:set>
                                  </p:childTnLst>
                                </p:cTn>
                              </p:par>
                              <p:par>
                                <p:cTn id="14" presetID="12" presetClass="exit" presetSubtype="1" fill="hold" nodeType="withEffect">
                                  <p:stCondLst>
                                    <p:cond delay="0"/>
                                  </p:stCondLst>
                                  <p:childTnLst>
                                    <p:animEffect transition="out" filter="slide(fromTop)">
                                      <p:cBhvr>
                                        <p:cTn id="15" dur="500"/>
                                        <p:tgtEl>
                                          <p:spTgt spid="108"/>
                                        </p:tgtEl>
                                      </p:cBhvr>
                                    </p:animEffect>
                                    <p:set>
                                      <p:cBhvr>
                                        <p:cTn id="16" dur="1" fill="hold">
                                          <p:stCondLst>
                                            <p:cond delay="499"/>
                                          </p:stCondLst>
                                        </p:cTn>
                                        <p:tgtEl>
                                          <p:spTgt spid="108"/>
                                        </p:tgtEl>
                                        <p:attrNameLst>
                                          <p:attrName>style.visibility</p:attrName>
                                        </p:attrNameLst>
                                      </p:cBhvr>
                                      <p:to>
                                        <p:strVal val="hidden"/>
                                      </p:to>
                                    </p:set>
                                  </p:childTnLst>
                                </p:cTn>
                              </p:par>
                              <p:par>
                                <p:cTn id="17" presetID="12" presetClass="exit" presetSubtype="8" fill="hold" nodeType="withEffect">
                                  <p:stCondLst>
                                    <p:cond delay="0"/>
                                  </p:stCondLst>
                                  <p:childTnLst>
                                    <p:animEffect transition="out" filter="slide(fromLeft)">
                                      <p:cBhvr>
                                        <p:cTn id="18" dur="500"/>
                                        <p:tgtEl>
                                          <p:spTgt spid="110"/>
                                        </p:tgtEl>
                                      </p:cBhvr>
                                    </p:animEffect>
                                    <p:set>
                                      <p:cBhvr>
                                        <p:cTn id="19" dur="1" fill="hold">
                                          <p:stCondLst>
                                            <p:cond delay="499"/>
                                          </p:stCondLst>
                                        </p:cTn>
                                        <p:tgtEl>
                                          <p:spTgt spid="110"/>
                                        </p:tgtEl>
                                        <p:attrNameLst>
                                          <p:attrName>style.visibility</p:attrName>
                                        </p:attrNameLst>
                                      </p:cBhvr>
                                      <p:to>
                                        <p:strVal val="hidden"/>
                                      </p:to>
                                    </p:set>
                                  </p:childTnLst>
                                </p:cTn>
                              </p:par>
                              <p:par>
                                <p:cTn id="20" presetID="12" presetClass="exit" presetSubtype="1" fill="hold" nodeType="withEffect">
                                  <p:stCondLst>
                                    <p:cond delay="0"/>
                                  </p:stCondLst>
                                  <p:childTnLst>
                                    <p:animEffect transition="out" filter="slide(fromTop)">
                                      <p:cBhvr>
                                        <p:cTn id="21" dur="500"/>
                                        <p:tgtEl>
                                          <p:spTgt spid="111"/>
                                        </p:tgtEl>
                                      </p:cBhvr>
                                    </p:animEffect>
                                    <p:set>
                                      <p:cBhvr>
                                        <p:cTn id="22" dur="1" fill="hold">
                                          <p:stCondLst>
                                            <p:cond delay="499"/>
                                          </p:stCondLst>
                                        </p:cTn>
                                        <p:tgtEl>
                                          <p:spTgt spid="111"/>
                                        </p:tgtEl>
                                        <p:attrNameLst>
                                          <p:attrName>style.visibility</p:attrName>
                                        </p:attrNameLst>
                                      </p:cBhvr>
                                      <p:to>
                                        <p:strVal val="hidden"/>
                                      </p:to>
                                    </p:set>
                                  </p:childTnLst>
                                </p:cTn>
                              </p:par>
                              <p:par>
                                <p:cTn id="23" presetID="12" presetClass="exit" presetSubtype="2" fill="hold" nodeType="withEffect">
                                  <p:stCondLst>
                                    <p:cond delay="0"/>
                                  </p:stCondLst>
                                  <p:childTnLst>
                                    <p:animEffect transition="out" filter="slide(fromRight)">
                                      <p:cBhvr>
                                        <p:cTn id="24" dur="500"/>
                                        <p:tgtEl>
                                          <p:spTgt spid="113"/>
                                        </p:tgtEl>
                                      </p:cBhvr>
                                    </p:animEffect>
                                    <p:set>
                                      <p:cBhvr>
                                        <p:cTn id="25" dur="1" fill="hold">
                                          <p:stCondLst>
                                            <p:cond delay="499"/>
                                          </p:stCondLst>
                                        </p:cTn>
                                        <p:tgtEl>
                                          <p:spTgt spid="113"/>
                                        </p:tgtEl>
                                        <p:attrNameLst>
                                          <p:attrName>style.visibility</p:attrName>
                                        </p:attrNameLst>
                                      </p:cBhvr>
                                      <p:to>
                                        <p:strVal val="hidden"/>
                                      </p:to>
                                    </p:set>
                                  </p:childTnLst>
                                </p:cTn>
                              </p:par>
                              <p:par>
                                <p:cTn id="26" presetID="12" presetClass="exit" presetSubtype="4" fill="hold" nodeType="withEffect">
                                  <p:stCondLst>
                                    <p:cond delay="0"/>
                                  </p:stCondLst>
                                  <p:childTnLst>
                                    <p:animEffect transition="out" filter="slide(fromBottom)">
                                      <p:cBhvr>
                                        <p:cTn id="27" dur="500"/>
                                        <p:tgtEl>
                                          <p:spTgt spid="112"/>
                                        </p:tgtEl>
                                      </p:cBhvr>
                                    </p:animEffect>
                                    <p:set>
                                      <p:cBhvr>
                                        <p:cTn id="28" dur="1" fill="hold">
                                          <p:stCondLst>
                                            <p:cond delay="499"/>
                                          </p:stCondLst>
                                        </p:cTn>
                                        <p:tgtEl>
                                          <p:spTgt spid="112"/>
                                        </p:tgtEl>
                                        <p:attrNameLst>
                                          <p:attrName>style.visibility</p:attrName>
                                        </p:attrNameLst>
                                      </p:cBhvr>
                                      <p:to>
                                        <p:strVal val="hidden"/>
                                      </p:to>
                                    </p:set>
                                  </p:childTnLst>
                                </p:cTn>
                              </p:par>
                              <p:par>
                                <p:cTn id="29" presetID="12" presetClass="exit" presetSubtype="4" fill="hold" nodeType="withEffect">
                                  <p:stCondLst>
                                    <p:cond delay="0"/>
                                  </p:stCondLst>
                                  <p:childTnLst>
                                    <p:animEffect transition="out" filter="slide(fromBottom)">
                                      <p:cBhvr>
                                        <p:cTn id="30" dur="500"/>
                                        <p:tgtEl>
                                          <p:spTgt spid="104"/>
                                        </p:tgtEl>
                                      </p:cBhvr>
                                    </p:animEffect>
                                    <p:set>
                                      <p:cBhvr>
                                        <p:cTn id="31" dur="1" fill="hold">
                                          <p:stCondLst>
                                            <p:cond delay="499"/>
                                          </p:stCondLst>
                                        </p:cTn>
                                        <p:tgtEl>
                                          <p:spTgt spid="104"/>
                                        </p:tgtEl>
                                        <p:attrNameLst>
                                          <p:attrName>style.visibility</p:attrName>
                                        </p:attrNameLst>
                                      </p:cBhvr>
                                      <p:to>
                                        <p:strVal val="hidden"/>
                                      </p:to>
                                    </p:set>
                                  </p:childTnLst>
                                </p:cTn>
                              </p:par>
                              <p:par>
                                <p:cTn id="32" presetID="12" presetClass="exit" presetSubtype="2" fill="hold" nodeType="withEffect">
                                  <p:stCondLst>
                                    <p:cond delay="0"/>
                                  </p:stCondLst>
                                  <p:childTnLst>
                                    <p:animEffect transition="out" filter="slide(fromRight)">
                                      <p:cBhvr>
                                        <p:cTn id="33" dur="500"/>
                                        <p:tgtEl>
                                          <p:spTgt spid="105"/>
                                        </p:tgtEl>
                                      </p:cBhvr>
                                    </p:animEffect>
                                    <p:set>
                                      <p:cBhvr>
                                        <p:cTn id="34" dur="1" fill="hold">
                                          <p:stCondLst>
                                            <p:cond delay="499"/>
                                          </p:stCondLst>
                                        </p:cTn>
                                        <p:tgtEl>
                                          <p:spTgt spid="105"/>
                                        </p:tgtEl>
                                        <p:attrNameLst>
                                          <p:attrName>style.visibility</p:attrName>
                                        </p:attrNameLst>
                                      </p:cBhvr>
                                      <p:to>
                                        <p:strVal val="hidden"/>
                                      </p:to>
                                    </p:set>
                                  </p:childTnLst>
                                </p:cTn>
                              </p:par>
                              <p:par>
                                <p:cTn id="35" presetID="12" presetClass="exit" presetSubtype="1" fill="hold" nodeType="withEffect">
                                  <p:stCondLst>
                                    <p:cond delay="0"/>
                                  </p:stCondLst>
                                  <p:childTnLst>
                                    <p:animEffect transition="out" filter="slide(fromTop)">
                                      <p:cBhvr>
                                        <p:cTn id="36" dur="500"/>
                                        <p:tgtEl>
                                          <p:spTgt spid="85"/>
                                        </p:tgtEl>
                                      </p:cBhvr>
                                    </p:animEffect>
                                    <p:set>
                                      <p:cBhvr>
                                        <p:cTn id="37" dur="1" fill="hold">
                                          <p:stCondLst>
                                            <p:cond delay="499"/>
                                          </p:stCondLst>
                                        </p:cTn>
                                        <p:tgtEl>
                                          <p:spTgt spid="85"/>
                                        </p:tgtEl>
                                        <p:attrNameLst>
                                          <p:attrName>style.visibility</p:attrName>
                                        </p:attrNameLst>
                                      </p:cBhvr>
                                      <p:to>
                                        <p:strVal val="hidden"/>
                                      </p:to>
                                    </p:set>
                                  </p:childTnLst>
                                </p:cTn>
                              </p:par>
                              <p:par>
                                <p:cTn id="38" presetID="12" presetClass="exit" presetSubtype="8" fill="hold" nodeType="withEffect">
                                  <p:stCondLst>
                                    <p:cond delay="0"/>
                                  </p:stCondLst>
                                  <p:childTnLst>
                                    <p:animEffect transition="out" filter="slide(fromLeft)">
                                      <p:cBhvr>
                                        <p:cTn id="39" dur="500"/>
                                        <p:tgtEl>
                                          <p:spTgt spid="84"/>
                                        </p:tgtEl>
                                      </p:cBhvr>
                                    </p:animEffect>
                                    <p:set>
                                      <p:cBhvr>
                                        <p:cTn id="40" dur="1" fill="hold">
                                          <p:stCondLst>
                                            <p:cond delay="499"/>
                                          </p:stCondLst>
                                        </p:cTn>
                                        <p:tgtEl>
                                          <p:spTgt spid="84"/>
                                        </p:tgtEl>
                                        <p:attrNameLst>
                                          <p:attrName>style.visibility</p:attrName>
                                        </p:attrNameLst>
                                      </p:cBhvr>
                                      <p:to>
                                        <p:strVal val="hidden"/>
                                      </p:to>
                                    </p:set>
                                  </p:childTnLst>
                                </p:cTn>
                              </p:par>
                              <p:par>
                                <p:cTn id="41" presetID="12" presetClass="exit" presetSubtype="1" fill="hold" nodeType="withEffect">
                                  <p:stCondLst>
                                    <p:cond delay="0"/>
                                  </p:stCondLst>
                                  <p:childTnLst>
                                    <p:animEffect transition="out" filter="slide(fromTop)">
                                      <p:cBhvr>
                                        <p:cTn id="42" dur="500"/>
                                        <p:tgtEl>
                                          <p:spTgt spid="82"/>
                                        </p:tgtEl>
                                      </p:cBhvr>
                                    </p:animEffect>
                                    <p:set>
                                      <p:cBhvr>
                                        <p:cTn id="43" dur="1" fill="hold">
                                          <p:stCondLst>
                                            <p:cond delay="499"/>
                                          </p:stCondLst>
                                        </p:cTn>
                                        <p:tgtEl>
                                          <p:spTgt spid="82"/>
                                        </p:tgtEl>
                                        <p:attrNameLst>
                                          <p:attrName>style.visibility</p:attrName>
                                        </p:attrNameLst>
                                      </p:cBhvr>
                                      <p:to>
                                        <p:strVal val="hidden"/>
                                      </p:to>
                                    </p:set>
                                  </p:childTnLst>
                                </p:cTn>
                              </p:par>
                              <p:par>
                                <p:cTn id="44" presetID="12" presetClass="exit" presetSubtype="8" fill="hold" nodeType="withEffect">
                                  <p:stCondLst>
                                    <p:cond delay="0"/>
                                  </p:stCondLst>
                                  <p:childTnLst>
                                    <p:animEffect transition="out" filter="slide(fromLeft)">
                                      <p:cBhvr>
                                        <p:cTn id="45" dur="500"/>
                                        <p:tgtEl>
                                          <p:spTgt spid="83"/>
                                        </p:tgtEl>
                                      </p:cBhvr>
                                    </p:animEffect>
                                    <p:set>
                                      <p:cBhvr>
                                        <p:cTn id="46" dur="1" fill="hold">
                                          <p:stCondLst>
                                            <p:cond delay="499"/>
                                          </p:stCondLst>
                                        </p:cTn>
                                        <p:tgtEl>
                                          <p:spTgt spid="83"/>
                                        </p:tgtEl>
                                        <p:attrNameLst>
                                          <p:attrName>style.visibility</p:attrName>
                                        </p:attrNameLst>
                                      </p:cBhvr>
                                      <p:to>
                                        <p:strVal val="hidden"/>
                                      </p:to>
                                    </p:set>
                                  </p:childTnLst>
                                </p:cTn>
                              </p:par>
                              <p:par>
                                <p:cTn id="47" presetID="12" presetClass="exit" presetSubtype="4" fill="hold" nodeType="withEffect">
                                  <p:stCondLst>
                                    <p:cond delay="0"/>
                                  </p:stCondLst>
                                  <p:childTnLst>
                                    <p:animEffect transition="out" filter="slide(fromBottom)">
                                      <p:cBhvr>
                                        <p:cTn id="48" dur="500"/>
                                        <p:tgtEl>
                                          <p:spTgt spid="81"/>
                                        </p:tgtEl>
                                      </p:cBhvr>
                                    </p:animEffect>
                                    <p:set>
                                      <p:cBhvr>
                                        <p:cTn id="49" dur="1" fill="hold">
                                          <p:stCondLst>
                                            <p:cond delay="499"/>
                                          </p:stCondLst>
                                        </p:cTn>
                                        <p:tgtEl>
                                          <p:spTgt spid="81"/>
                                        </p:tgtEl>
                                        <p:attrNameLst>
                                          <p:attrName>style.visibility</p:attrName>
                                        </p:attrNameLst>
                                      </p:cBhvr>
                                      <p:to>
                                        <p:strVal val="hidden"/>
                                      </p:to>
                                    </p:set>
                                  </p:childTnLst>
                                </p:cTn>
                              </p:par>
                              <p:par>
                                <p:cTn id="50" presetID="12" presetClass="exit" presetSubtype="2" fill="hold" nodeType="withEffect">
                                  <p:stCondLst>
                                    <p:cond delay="0"/>
                                  </p:stCondLst>
                                  <p:childTnLst>
                                    <p:animEffect transition="out" filter="slide(fromRight)">
                                      <p:cBhvr>
                                        <p:cTn id="51" dur="500"/>
                                        <p:tgtEl>
                                          <p:spTgt spid="80"/>
                                        </p:tgtEl>
                                      </p:cBhvr>
                                    </p:animEffect>
                                    <p:set>
                                      <p:cBhvr>
                                        <p:cTn id="52" dur="1" fill="hold">
                                          <p:stCondLst>
                                            <p:cond delay="499"/>
                                          </p:stCondLst>
                                        </p:cTn>
                                        <p:tgtEl>
                                          <p:spTgt spid="80"/>
                                        </p:tgtEl>
                                        <p:attrNameLst>
                                          <p:attrName>style.visibility</p:attrName>
                                        </p:attrNameLst>
                                      </p:cBhvr>
                                      <p:to>
                                        <p:strVal val="hidden"/>
                                      </p:to>
                                    </p:set>
                                  </p:childTnLst>
                                </p:cTn>
                              </p:par>
                              <p:par>
                                <p:cTn id="53" presetID="12" presetClass="entr" presetSubtype="8" fill="hold"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slide(fromLeft)">
                                      <p:cBhvr>
                                        <p:cTn id="55" dur="500"/>
                                        <p:tgtEl>
                                          <p:spTgt spid="61"/>
                                        </p:tgtEl>
                                      </p:cBhvr>
                                    </p:animEffect>
                                  </p:childTnLst>
                                </p:cTn>
                              </p:par>
                              <p:par>
                                <p:cTn id="56" presetID="12" presetClass="entr" presetSubtype="1" fill="hold" nodeType="with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slide(fromTop)">
                                      <p:cBhvr>
                                        <p:cTn id="58" dur="500"/>
                                        <p:tgtEl>
                                          <p:spTgt spid="62"/>
                                        </p:tgtEl>
                                      </p:cBhvr>
                                    </p:animEffect>
                                  </p:childTnLst>
                                </p:cTn>
                              </p:par>
                              <p:par>
                                <p:cTn id="59" presetID="12" presetClass="entr" presetSubtype="4" fill="hold" nodeType="with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slide(fromBottom)">
                                      <p:cBhvr>
                                        <p:cTn id="61" dur="500"/>
                                        <p:tgtEl>
                                          <p:spTgt spid="63"/>
                                        </p:tgtEl>
                                      </p:cBhvr>
                                    </p:animEffect>
                                  </p:childTnLst>
                                </p:cTn>
                              </p:par>
                              <p:par>
                                <p:cTn id="62" presetID="12" presetClass="entr" presetSubtype="2" fill="hold" nodeType="with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slide(fromRight)">
                                      <p:cBhvr>
                                        <p:cTn id="64" dur="500"/>
                                        <p:tgtEl>
                                          <p:spTgt spid="64"/>
                                        </p:tgtEl>
                                      </p:cBhvr>
                                    </p:animEffect>
                                  </p:childTnLst>
                                </p:cTn>
                              </p:par>
                              <p:par>
                                <p:cTn id="65" presetID="12" presetClass="entr" presetSubtype="2"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slide(fromRight)">
                                      <p:cBhvr>
                                        <p:cTn id="67" dur="500"/>
                                        <p:tgtEl>
                                          <p:spTgt spid="65"/>
                                        </p:tgtEl>
                                      </p:cBhvr>
                                    </p:animEffect>
                                  </p:childTnLst>
                                </p:cTn>
                              </p:par>
                              <p:par>
                                <p:cTn id="68" presetID="12" presetClass="entr" presetSubtype="4" fill="hold" nodeType="with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slide(fromBottom)">
                                      <p:cBhvr>
                                        <p:cTn id="70" dur="500"/>
                                        <p:tgtEl>
                                          <p:spTgt spid="66"/>
                                        </p:tgtEl>
                                      </p:cBhvr>
                                    </p:animEffect>
                                  </p:childTnLst>
                                </p:cTn>
                              </p:par>
                              <p:par>
                                <p:cTn id="71" presetID="12" presetClass="entr" presetSubtype="1" fill="hold" nodeType="with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slide(fromTop)">
                                      <p:cBhvr>
                                        <p:cTn id="73" dur="500"/>
                                        <p:tgtEl>
                                          <p:spTgt spid="67"/>
                                        </p:tgtEl>
                                      </p:cBhvr>
                                    </p:animEffect>
                                  </p:childTnLst>
                                </p:cTn>
                              </p:par>
                              <p:par>
                                <p:cTn id="74" presetID="12" presetClass="entr" presetSubtype="8" fill="hold" nodeType="withEffect">
                                  <p:stCondLst>
                                    <p:cond delay="0"/>
                                  </p:stCondLst>
                                  <p:childTnLst>
                                    <p:set>
                                      <p:cBhvr>
                                        <p:cTn id="75" dur="1" fill="hold">
                                          <p:stCondLst>
                                            <p:cond delay="0"/>
                                          </p:stCondLst>
                                        </p:cTn>
                                        <p:tgtEl>
                                          <p:spTgt spid="68"/>
                                        </p:tgtEl>
                                        <p:attrNameLst>
                                          <p:attrName>style.visibility</p:attrName>
                                        </p:attrNameLst>
                                      </p:cBhvr>
                                      <p:to>
                                        <p:strVal val="visible"/>
                                      </p:to>
                                    </p:set>
                                    <p:animEffect transition="in" filter="slide(fromLeft)">
                                      <p:cBhvr>
                                        <p:cTn id="76" dur="500"/>
                                        <p:tgtEl>
                                          <p:spTgt spid="68"/>
                                        </p:tgtEl>
                                      </p:cBhvr>
                                    </p:animEffect>
                                  </p:childTnLst>
                                </p:cTn>
                              </p:par>
                              <p:par>
                                <p:cTn id="77" presetID="12" presetClass="entr" presetSubtype="1" fill="hold" nodeType="withEffect">
                                  <p:stCondLst>
                                    <p:cond delay="0"/>
                                  </p:stCondLst>
                                  <p:childTnLst>
                                    <p:set>
                                      <p:cBhvr>
                                        <p:cTn id="78" dur="1" fill="hold">
                                          <p:stCondLst>
                                            <p:cond delay="0"/>
                                          </p:stCondLst>
                                        </p:cTn>
                                        <p:tgtEl>
                                          <p:spTgt spid="75"/>
                                        </p:tgtEl>
                                        <p:attrNameLst>
                                          <p:attrName>style.visibility</p:attrName>
                                        </p:attrNameLst>
                                      </p:cBhvr>
                                      <p:to>
                                        <p:strVal val="visible"/>
                                      </p:to>
                                    </p:set>
                                    <p:animEffect transition="in" filter="slide(fromTop)">
                                      <p:cBhvr>
                                        <p:cTn id="79" dur="500"/>
                                        <p:tgtEl>
                                          <p:spTgt spid="75"/>
                                        </p:tgtEl>
                                      </p:cBhvr>
                                    </p:animEffect>
                                  </p:childTnLst>
                                </p:cTn>
                              </p:par>
                              <p:par>
                                <p:cTn id="80" presetID="12" presetClass="entr" presetSubtype="8" fill="hold" nodeType="withEffect">
                                  <p:stCondLst>
                                    <p:cond delay="0"/>
                                  </p:stCondLst>
                                  <p:childTnLst>
                                    <p:set>
                                      <p:cBhvr>
                                        <p:cTn id="81" dur="1" fill="hold">
                                          <p:stCondLst>
                                            <p:cond delay="0"/>
                                          </p:stCondLst>
                                        </p:cTn>
                                        <p:tgtEl>
                                          <p:spTgt spid="76"/>
                                        </p:tgtEl>
                                        <p:attrNameLst>
                                          <p:attrName>style.visibility</p:attrName>
                                        </p:attrNameLst>
                                      </p:cBhvr>
                                      <p:to>
                                        <p:strVal val="visible"/>
                                      </p:to>
                                    </p:set>
                                    <p:animEffect transition="in" filter="slide(fromLeft)">
                                      <p:cBhvr>
                                        <p:cTn id="82" dur="500"/>
                                        <p:tgtEl>
                                          <p:spTgt spid="76"/>
                                        </p:tgtEl>
                                      </p:cBhvr>
                                    </p:animEffect>
                                  </p:childTnLst>
                                </p:cTn>
                              </p:par>
                              <p:par>
                                <p:cTn id="83" presetID="12" presetClass="entr" presetSubtype="4" fill="hold" nodeType="withEffect">
                                  <p:stCondLst>
                                    <p:cond delay="0"/>
                                  </p:stCondLst>
                                  <p:childTnLst>
                                    <p:set>
                                      <p:cBhvr>
                                        <p:cTn id="84" dur="1" fill="hold">
                                          <p:stCondLst>
                                            <p:cond delay="0"/>
                                          </p:stCondLst>
                                        </p:cTn>
                                        <p:tgtEl>
                                          <p:spTgt spid="74"/>
                                        </p:tgtEl>
                                        <p:attrNameLst>
                                          <p:attrName>style.visibility</p:attrName>
                                        </p:attrNameLst>
                                      </p:cBhvr>
                                      <p:to>
                                        <p:strVal val="visible"/>
                                      </p:to>
                                    </p:set>
                                    <p:animEffect transition="in" filter="slide(fromBottom)">
                                      <p:cBhvr>
                                        <p:cTn id="85" dur="500"/>
                                        <p:tgtEl>
                                          <p:spTgt spid="74"/>
                                        </p:tgtEl>
                                      </p:cBhvr>
                                    </p:animEffect>
                                  </p:childTnLst>
                                </p:cTn>
                              </p:par>
                              <p:par>
                                <p:cTn id="86" presetID="12" presetClass="entr" presetSubtype="2" fill="hold" nodeType="withEffect">
                                  <p:stCondLst>
                                    <p:cond delay="0"/>
                                  </p:stCondLst>
                                  <p:childTnLst>
                                    <p:set>
                                      <p:cBhvr>
                                        <p:cTn id="87" dur="1" fill="hold">
                                          <p:stCondLst>
                                            <p:cond delay="0"/>
                                          </p:stCondLst>
                                        </p:cTn>
                                        <p:tgtEl>
                                          <p:spTgt spid="73"/>
                                        </p:tgtEl>
                                        <p:attrNameLst>
                                          <p:attrName>style.visibility</p:attrName>
                                        </p:attrNameLst>
                                      </p:cBhvr>
                                      <p:to>
                                        <p:strVal val="visible"/>
                                      </p:to>
                                    </p:set>
                                    <p:animEffect transition="in" filter="slide(fromRight)">
                                      <p:cBhvr>
                                        <p:cTn id="88" dur="500"/>
                                        <p:tgtEl>
                                          <p:spTgt spid="73"/>
                                        </p:tgtEl>
                                      </p:cBhvr>
                                    </p:animEffect>
                                  </p:childTnLst>
                                </p:cTn>
                              </p:par>
                              <p:par>
                                <p:cTn id="89" presetID="12" presetClass="entr" presetSubtype="4" fill="hold" nodeType="withEffect">
                                  <p:stCondLst>
                                    <p:cond delay="0"/>
                                  </p:stCondLst>
                                  <p:childTnLst>
                                    <p:set>
                                      <p:cBhvr>
                                        <p:cTn id="90" dur="1" fill="hold">
                                          <p:stCondLst>
                                            <p:cond delay="0"/>
                                          </p:stCondLst>
                                        </p:cTn>
                                        <p:tgtEl>
                                          <p:spTgt spid="71"/>
                                        </p:tgtEl>
                                        <p:attrNameLst>
                                          <p:attrName>style.visibility</p:attrName>
                                        </p:attrNameLst>
                                      </p:cBhvr>
                                      <p:to>
                                        <p:strVal val="visible"/>
                                      </p:to>
                                    </p:set>
                                    <p:animEffect transition="in" filter="slide(fromBottom)">
                                      <p:cBhvr>
                                        <p:cTn id="91" dur="500"/>
                                        <p:tgtEl>
                                          <p:spTgt spid="71"/>
                                        </p:tgtEl>
                                      </p:cBhvr>
                                    </p:animEffect>
                                  </p:childTnLst>
                                </p:cTn>
                              </p:par>
                              <p:par>
                                <p:cTn id="92" presetID="12" presetClass="entr" presetSubtype="2" fill="hold" nodeType="withEffect">
                                  <p:stCondLst>
                                    <p:cond delay="0"/>
                                  </p:stCondLst>
                                  <p:childTnLst>
                                    <p:set>
                                      <p:cBhvr>
                                        <p:cTn id="93" dur="1" fill="hold">
                                          <p:stCondLst>
                                            <p:cond delay="0"/>
                                          </p:stCondLst>
                                        </p:cTn>
                                        <p:tgtEl>
                                          <p:spTgt spid="72"/>
                                        </p:tgtEl>
                                        <p:attrNameLst>
                                          <p:attrName>style.visibility</p:attrName>
                                        </p:attrNameLst>
                                      </p:cBhvr>
                                      <p:to>
                                        <p:strVal val="visible"/>
                                      </p:to>
                                    </p:set>
                                    <p:animEffect transition="in" filter="slide(fromRight)">
                                      <p:cBhvr>
                                        <p:cTn id="94" dur="500"/>
                                        <p:tgtEl>
                                          <p:spTgt spid="72"/>
                                        </p:tgtEl>
                                      </p:cBhvr>
                                    </p:animEffect>
                                  </p:childTnLst>
                                </p:cTn>
                              </p:par>
                              <p:par>
                                <p:cTn id="95" presetID="12" presetClass="entr" presetSubtype="1" fill="hold" nodeType="with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slide(fromTop)">
                                      <p:cBhvr>
                                        <p:cTn id="97" dur="500"/>
                                        <p:tgtEl>
                                          <p:spTgt spid="70"/>
                                        </p:tgtEl>
                                      </p:cBhvr>
                                    </p:animEffect>
                                  </p:childTnLst>
                                </p:cTn>
                              </p:par>
                              <p:par>
                                <p:cTn id="98" presetID="12" presetClass="entr" presetSubtype="8" fill="hold" nodeType="withEffect">
                                  <p:stCondLst>
                                    <p:cond delay="0"/>
                                  </p:stCondLst>
                                  <p:childTnLst>
                                    <p:set>
                                      <p:cBhvr>
                                        <p:cTn id="99" dur="1" fill="hold">
                                          <p:stCondLst>
                                            <p:cond delay="0"/>
                                          </p:stCondLst>
                                        </p:cTn>
                                        <p:tgtEl>
                                          <p:spTgt spid="69"/>
                                        </p:tgtEl>
                                        <p:attrNameLst>
                                          <p:attrName>style.visibility</p:attrName>
                                        </p:attrNameLst>
                                      </p:cBhvr>
                                      <p:to>
                                        <p:strVal val="visible"/>
                                      </p:to>
                                    </p:set>
                                    <p:animEffect transition="in" filter="slide(fromLeft)">
                                      <p:cBhvr>
                                        <p:cTn id="10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3998479" y="1243013"/>
            <a:ext cx="4770438" cy="3932237"/>
          </a:xfrm>
          <a:prstGeom prst="rect">
            <a:avLst/>
          </a:prstGeom>
          <a:noFill/>
          <a:ln w="9525">
            <a:noFill/>
            <a:miter lim="800000"/>
            <a:headEnd/>
            <a:tailEnd/>
          </a:ln>
        </p:spPr>
        <p:txBody>
          <a:bodyPr lIns="82058" tIns="41029" rIns="82058" bIns="41029">
            <a:prstTxWarp prst="textNoShape">
              <a:avLst/>
            </a:prstTxWarp>
          </a:bodyPr>
          <a:lstStyle/>
          <a:p>
            <a:pPr indent="-287338" algn="l" defTabSz="820738">
              <a:spcBef>
                <a:spcPts val="3000"/>
              </a:spcBef>
              <a:buClr>
                <a:srgbClr val="C0C0C0"/>
              </a:buClr>
              <a:tabLst>
                <a:tab pos="341313" algn="l"/>
                <a:tab pos="1150938" algn="l"/>
              </a:tabLst>
            </a:pPr>
            <a:r>
              <a:rPr lang="en-US" sz="2400" dirty="0">
                <a:solidFill>
                  <a:srgbClr val="000000"/>
                </a:solidFill>
              </a:rPr>
              <a:t>Rich + Reach</a:t>
            </a:r>
          </a:p>
          <a:p>
            <a:pPr indent="-287338" algn="l" defTabSz="820738">
              <a:spcBef>
                <a:spcPts val="3000"/>
              </a:spcBef>
              <a:buClr>
                <a:srgbClr val="C0C0C0"/>
              </a:buClr>
              <a:tabLst>
                <a:tab pos="341313" algn="l"/>
                <a:tab pos="1150938" algn="l"/>
              </a:tabLst>
            </a:pPr>
            <a:r>
              <a:rPr lang="en-US" sz="2400" dirty="0">
                <a:solidFill>
                  <a:srgbClr val="000000"/>
                </a:solidFill>
              </a:rPr>
              <a:t>Local Processing + Hosted Services</a:t>
            </a:r>
          </a:p>
          <a:p>
            <a:pPr indent="-287338" algn="l" defTabSz="820738">
              <a:spcBef>
                <a:spcPts val="3000"/>
              </a:spcBef>
              <a:buClr>
                <a:srgbClr val="C0C0C0"/>
              </a:buClr>
              <a:tabLst>
                <a:tab pos="341313" algn="l"/>
                <a:tab pos="1150938" algn="l"/>
              </a:tabLst>
            </a:pPr>
            <a:r>
              <a:rPr lang="en-US" sz="2400" dirty="0" smtClean="0">
                <a:solidFill>
                  <a:srgbClr val="000000"/>
                </a:solidFill>
              </a:rPr>
              <a:t>Content Manipulation</a:t>
            </a:r>
          </a:p>
          <a:p>
            <a:pPr indent="-287338" algn="l" defTabSz="820738">
              <a:spcBef>
                <a:spcPts val="3000"/>
              </a:spcBef>
              <a:buClr>
                <a:srgbClr val="C0C0C0"/>
              </a:buClr>
              <a:tabLst>
                <a:tab pos="341313" algn="l"/>
                <a:tab pos="1150938" algn="l"/>
              </a:tabLst>
            </a:pPr>
            <a:r>
              <a:rPr lang="en-US" sz="2400" dirty="0" smtClean="0">
                <a:solidFill>
                  <a:srgbClr val="000000"/>
                </a:solidFill>
              </a:rPr>
              <a:t>Application</a:t>
            </a:r>
            <a:r>
              <a:rPr lang="en-US" sz="2400" dirty="0">
                <a:solidFill>
                  <a:srgbClr val="000000"/>
                </a:solidFill>
              </a:rPr>
              <a:t>/Communication</a:t>
            </a:r>
            <a:endParaRPr lang="en-US" sz="2400" dirty="0" smtClean="0">
              <a:solidFill>
                <a:srgbClr val="000000"/>
              </a:solidFill>
            </a:endParaRPr>
          </a:p>
          <a:p>
            <a:pPr indent="-287338" algn="l" defTabSz="820738">
              <a:spcBef>
                <a:spcPts val="3000"/>
              </a:spcBef>
              <a:buClr>
                <a:srgbClr val="CC0000"/>
              </a:buClr>
              <a:buSzPct val="80000"/>
              <a:tabLst>
                <a:tab pos="341313" algn="l"/>
                <a:tab pos="1150938" algn="l"/>
              </a:tabLst>
            </a:pPr>
            <a:r>
              <a:rPr lang="en-US" sz="2400" dirty="0" smtClean="0">
                <a:solidFill>
                  <a:srgbClr val="000000"/>
                </a:solidFill>
              </a:rPr>
              <a:t>Advanced </a:t>
            </a:r>
            <a:r>
              <a:rPr lang="en-US" sz="2400" dirty="0" err="1" smtClean="0">
                <a:solidFill>
                  <a:srgbClr val="000000"/>
                </a:solidFill>
              </a:rPr>
              <a:t>MEP’s</a:t>
            </a:r>
            <a:r>
              <a:rPr lang="en-US" sz="2400" dirty="0" smtClean="0">
                <a:solidFill>
                  <a:srgbClr val="000000"/>
                </a:solidFill>
              </a:rPr>
              <a:t> (not just </a:t>
            </a:r>
            <a:r>
              <a:rPr lang="en-US" sz="2400" dirty="0" err="1" smtClean="0">
                <a:solidFill>
                  <a:srgbClr val="000000"/>
                </a:solidFill>
              </a:rPr>
              <a:t>async</a:t>
            </a:r>
            <a:r>
              <a:rPr lang="en-US" sz="2400" dirty="0" smtClean="0">
                <a:solidFill>
                  <a:srgbClr val="000000"/>
                </a:solidFill>
              </a:rPr>
              <a:t>)</a:t>
            </a:r>
          </a:p>
          <a:p>
            <a:pPr indent="-287338" algn="l" defTabSz="820738">
              <a:spcBef>
                <a:spcPts val="3000"/>
              </a:spcBef>
              <a:buClr>
                <a:srgbClr val="CC0000"/>
              </a:buClr>
              <a:buSzPct val="80000"/>
              <a:tabLst>
                <a:tab pos="341313" algn="l"/>
                <a:tab pos="1150938" algn="l"/>
              </a:tabLst>
            </a:pPr>
            <a:r>
              <a:rPr lang="en-US" sz="2400" dirty="0" smtClean="0">
                <a:solidFill>
                  <a:srgbClr val="000000"/>
                </a:solidFill>
              </a:rPr>
              <a:t>Integration into processes</a:t>
            </a:r>
            <a:endParaRPr lang="en-US" sz="2400" dirty="0">
              <a:solidFill>
                <a:srgbClr val="000000"/>
              </a:solidFill>
            </a:endParaRPr>
          </a:p>
        </p:txBody>
      </p:sp>
      <p:grpSp>
        <p:nvGrpSpPr>
          <p:cNvPr id="2" name="Group 10"/>
          <p:cNvGrpSpPr>
            <a:grpSpLocks/>
          </p:cNvGrpSpPr>
          <p:nvPr/>
        </p:nvGrpSpPr>
        <p:grpSpPr bwMode="auto">
          <a:xfrm>
            <a:off x="544513" y="1517650"/>
            <a:ext cx="2849562" cy="2432050"/>
            <a:chOff x="1114011" y="1689238"/>
            <a:chExt cx="1908175" cy="1628775"/>
          </a:xfrm>
        </p:grpSpPr>
        <p:pic>
          <p:nvPicPr>
            <p:cNvPr id="20485" name="Picture 1063" descr="icon_laptop_black"/>
            <p:cNvPicPr>
              <a:picLocks noChangeAspect="1" noChangeArrowheads="1"/>
            </p:cNvPicPr>
            <p:nvPr/>
          </p:nvPicPr>
          <p:blipFill>
            <a:blip r:embed="rId3"/>
            <a:srcRect/>
            <a:stretch>
              <a:fillRect/>
            </a:stretch>
          </p:blipFill>
          <p:spPr bwMode="auto">
            <a:xfrm>
              <a:off x="1114011" y="1689238"/>
              <a:ext cx="1870075" cy="1628775"/>
            </a:xfrm>
            <a:prstGeom prst="rect">
              <a:avLst/>
            </a:prstGeom>
            <a:noFill/>
            <a:ln w="9525">
              <a:noFill/>
              <a:miter lim="800000"/>
              <a:headEnd/>
              <a:tailEnd/>
            </a:ln>
          </p:spPr>
        </p:pic>
        <p:pic>
          <p:nvPicPr>
            <p:cNvPr id="20486" name="Picture 1061" descr="icon_cellphone"/>
            <p:cNvPicPr>
              <a:picLocks noChangeAspect="1" noChangeArrowheads="1"/>
            </p:cNvPicPr>
            <p:nvPr/>
          </p:nvPicPr>
          <p:blipFill>
            <a:blip r:embed="rId4"/>
            <a:srcRect l="26761" r="23843"/>
            <a:stretch>
              <a:fillRect/>
            </a:stretch>
          </p:blipFill>
          <p:spPr bwMode="auto">
            <a:xfrm>
              <a:off x="2457036" y="2309951"/>
              <a:ext cx="565150" cy="996950"/>
            </a:xfrm>
            <a:prstGeom prst="rect">
              <a:avLst/>
            </a:prstGeom>
            <a:noFill/>
            <a:ln w="9525">
              <a:noFill/>
              <a:miter lim="800000"/>
              <a:headEnd/>
              <a:tailEnd/>
            </a:ln>
          </p:spPr>
        </p:pic>
        <p:pic>
          <p:nvPicPr>
            <p:cNvPr id="20487" name="Picture 1085" descr="icon_media"/>
            <p:cNvPicPr>
              <a:picLocks noChangeAspect="1" noChangeArrowheads="1"/>
            </p:cNvPicPr>
            <p:nvPr/>
          </p:nvPicPr>
          <p:blipFill>
            <a:blip r:embed="rId5"/>
            <a:srcRect/>
            <a:stretch>
              <a:fillRect/>
            </a:stretch>
          </p:blipFill>
          <p:spPr bwMode="auto">
            <a:xfrm>
              <a:off x="1599786" y="2060713"/>
              <a:ext cx="904875" cy="787400"/>
            </a:xfrm>
            <a:prstGeom prst="rect">
              <a:avLst/>
            </a:prstGeom>
            <a:noFill/>
            <a:ln w="9525">
              <a:noFill/>
              <a:miter lim="800000"/>
              <a:headEnd/>
              <a:tailEnd/>
            </a:ln>
          </p:spPr>
        </p:pic>
        <p:pic>
          <p:nvPicPr>
            <p:cNvPr id="20488" name="Picture 1087" descr="icon_media"/>
            <p:cNvPicPr>
              <a:picLocks noChangeAspect="1" noChangeArrowheads="1"/>
            </p:cNvPicPr>
            <p:nvPr/>
          </p:nvPicPr>
          <p:blipFill>
            <a:blip r:embed="rId6"/>
            <a:srcRect/>
            <a:stretch>
              <a:fillRect/>
            </a:stretch>
          </p:blipFill>
          <p:spPr bwMode="auto">
            <a:xfrm>
              <a:off x="2622136" y="2449651"/>
              <a:ext cx="209550" cy="180975"/>
            </a:xfrm>
            <a:prstGeom prst="rect">
              <a:avLst/>
            </a:prstGeom>
            <a:noFill/>
            <a:ln w="9525">
              <a:noFill/>
              <a:miter lim="800000"/>
              <a:headEnd/>
              <a:tailEnd/>
            </a:ln>
          </p:spPr>
        </p:pic>
      </p:grpSp>
      <p:sp>
        <p:nvSpPr>
          <p:cNvPr id="20484" name="Title 9"/>
          <p:cNvSpPr>
            <a:spLocks noGrp="1"/>
          </p:cNvSpPr>
          <p:nvPr>
            <p:ph type="title" idx="4294967295"/>
          </p:nvPr>
        </p:nvSpPr>
        <p:spPr/>
        <p:txBody>
          <a:bodyPr>
            <a:normAutofit fontScale="90000"/>
          </a:bodyPr>
          <a:lstStyle/>
          <a:p>
            <a:r>
              <a:rPr lang="en-US" dirty="0" smtClean="0"/>
              <a:t>RIA and Mobile Technical Considerations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names you should know:	</a:t>
            </a:r>
            <a:endParaRPr lang="en-US" dirty="0"/>
          </a:p>
        </p:txBody>
      </p:sp>
      <p:sp>
        <p:nvSpPr>
          <p:cNvPr id="3" name="Content Placeholder 2"/>
          <p:cNvSpPr>
            <a:spLocks noGrp="1"/>
          </p:cNvSpPr>
          <p:nvPr>
            <p:ph idx="1"/>
          </p:nvPr>
        </p:nvSpPr>
        <p:spPr/>
        <p:txBody>
          <a:bodyPr>
            <a:normAutofit lnSpcReduction="10000"/>
          </a:bodyPr>
          <a:lstStyle/>
          <a:p>
            <a:r>
              <a:rPr lang="en-US" dirty="0" smtClean="0"/>
              <a:t>Flash – a complete platform from Adobe including servers, protocols, binary formats, runtimes, development tools and frameworks.</a:t>
            </a:r>
          </a:p>
          <a:p>
            <a:r>
              <a:rPr lang="en-US" dirty="0" smtClean="0"/>
              <a:t>SWF – a file format used within the Flash platform</a:t>
            </a:r>
          </a:p>
          <a:p>
            <a:r>
              <a:rPr lang="en-US" dirty="0" smtClean="0"/>
              <a:t>Flash Player – the runtime browser </a:t>
            </a:r>
            <a:r>
              <a:rPr lang="en-US" dirty="0" err="1" smtClean="0"/>
              <a:t>plugin</a:t>
            </a:r>
            <a:endParaRPr lang="en-US" dirty="0" smtClean="0"/>
          </a:p>
          <a:p>
            <a:r>
              <a:rPr lang="en-US" dirty="0" smtClean="0"/>
              <a:t>AIR 2.0 – the desktop runtime.</a:t>
            </a:r>
          </a:p>
          <a:p>
            <a:r>
              <a:rPr lang="en-US" dirty="0" smtClean="0"/>
              <a:t>Flash Builder 4 – newest iteration of IDE for Flex/AIR (formerly “Flex Builder 3.*)</a:t>
            </a:r>
          </a:p>
          <a:p>
            <a:pPr lvl="1"/>
            <a:r>
              <a:rPr lang="en-US" dirty="0" smtClean="0"/>
              <a:t>Can build </a:t>
            </a:r>
            <a:r>
              <a:rPr lang="en-US" dirty="0" err="1" smtClean="0"/>
              <a:t>SWF’s</a:t>
            </a:r>
            <a:r>
              <a:rPr lang="en-US" dirty="0" smtClean="0"/>
              <a:t> (run in Flash Player) or AIR.</a:t>
            </a:r>
          </a:p>
          <a:p>
            <a:r>
              <a:rPr lang="en-US" dirty="0" smtClean="0"/>
              <a:t>Flex 4 – newest iteration of the Flex Framework and SDK.</a:t>
            </a:r>
          </a:p>
          <a:p>
            <a:r>
              <a:rPr lang="en-US" dirty="0" smtClean="0"/>
              <a:t>Packagers – ability to package applications built with Adobe </a:t>
            </a:r>
            <a:r>
              <a:rPr lang="en-US" dirty="0" err="1" smtClean="0"/>
              <a:t>IDE’s</a:t>
            </a:r>
            <a:r>
              <a:rPr lang="en-US" dirty="0" smtClean="0"/>
              <a:t> for other platforms such as the </a:t>
            </a:r>
            <a:r>
              <a:rPr lang="en-US" dirty="0" err="1" smtClean="0"/>
              <a:t>iPhone/iPad</a:t>
            </a:r>
            <a:r>
              <a:rPr lang="en-US" dirty="0" smtClean="0"/>
              <a:t>.  </a:t>
            </a:r>
          </a:p>
          <a:p>
            <a:pPr lvl="1"/>
            <a:r>
              <a:rPr lang="en-US" dirty="0" smtClean="0"/>
              <a:t>Packaged as native applications.</a:t>
            </a:r>
          </a:p>
          <a:p>
            <a:r>
              <a:rPr lang="en-US" dirty="0" err="1" smtClean="0"/>
              <a:t>Livecycle</a:t>
            </a:r>
            <a:r>
              <a:rPr lang="en-US" dirty="0" smtClean="0"/>
              <a:t> – the enterprise services and BPM tier of Adobe’s stack.</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3"/>
          <p:cNvSpPr>
            <a:spLocks noGrp="1"/>
          </p:cNvSpPr>
          <p:nvPr>
            <p:ph type="title"/>
          </p:nvPr>
        </p:nvSpPr>
        <p:spPr/>
        <p:txBody>
          <a:bodyPr>
            <a:normAutofit fontScale="90000"/>
          </a:bodyPr>
          <a:lstStyle/>
          <a:p>
            <a:r>
              <a:rPr lang="en-US" smtClean="0">
                <a:latin typeface="Arial" pitchFamily="-65" charset="0"/>
                <a:ea typeface="ＭＳ Ｐゴシック" pitchFamily="-65" charset="-128"/>
                <a:cs typeface="ＭＳ Ｐゴシック" pitchFamily="-65" charset="-128"/>
              </a:rPr>
              <a:t>Adobe® Flash™ Builder™</a:t>
            </a:r>
          </a:p>
        </p:txBody>
      </p:sp>
      <p:sp>
        <p:nvSpPr>
          <p:cNvPr id="25603" name="Content Placeholder 5"/>
          <p:cNvSpPr>
            <a:spLocks noGrp="1"/>
          </p:cNvSpPr>
          <p:nvPr>
            <p:ph idx="1"/>
          </p:nvPr>
        </p:nvSpPr>
        <p:spPr>
          <a:xfrm>
            <a:off x="279400" y="985838"/>
            <a:ext cx="8550275" cy="4940300"/>
          </a:xfrm>
        </p:spPr>
        <p:txBody>
          <a:bodyPr/>
          <a:lstStyle/>
          <a:p>
            <a:r>
              <a:rPr lang="en-US" sz="2400" smtClean="0">
                <a:latin typeface="Arial" pitchFamily="-65" charset="0"/>
                <a:ea typeface="ＭＳ Ｐゴシック" pitchFamily="-65" charset="-128"/>
                <a:cs typeface="ＭＳ Ｐゴシック" pitchFamily="-65" charset="-128"/>
              </a:rPr>
              <a:t>Next evolution of “Flex Builder 3”</a:t>
            </a:r>
          </a:p>
          <a:p>
            <a:pPr lvl="1"/>
            <a:r>
              <a:rPr lang="en-US" sz="1800" smtClean="0">
                <a:latin typeface="Arial" pitchFamily="-65" charset="0"/>
              </a:rPr>
              <a:t>Uses the Flex Framework v.4 (Halo &amp; Spark)</a:t>
            </a:r>
          </a:p>
        </p:txBody>
      </p:sp>
      <p:pic>
        <p:nvPicPr>
          <p:cNvPr id="25604" name="Picture 5" descr="Picture 76.png"/>
          <p:cNvPicPr>
            <a:picLocks noChangeAspect="1"/>
          </p:cNvPicPr>
          <p:nvPr/>
        </p:nvPicPr>
        <p:blipFill>
          <a:blip r:embed="rId2"/>
          <a:srcRect/>
          <a:stretch>
            <a:fillRect/>
          </a:stretch>
        </p:blipFill>
        <p:spPr bwMode="auto">
          <a:xfrm>
            <a:off x="768350" y="2689225"/>
            <a:ext cx="7607300" cy="36941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4962" name="Text Box 2"/>
          <p:cNvSpPr txBox="1">
            <a:spLocks noChangeArrowheads="1"/>
          </p:cNvSpPr>
          <p:nvPr/>
        </p:nvSpPr>
        <p:spPr bwMode="auto">
          <a:xfrm>
            <a:off x="4587875" y="1081088"/>
            <a:ext cx="3200400" cy="3667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lgn="ctr">
                <a:solidFill>
                  <a:srgbClr val="000000"/>
                </a:solidFill>
                <a:miter lim="800000"/>
                <a:headEnd/>
                <a:tailEnd/>
              </a14:hiddenLine>
            </a:ext>
          </a:extLst>
        </p:spPr>
        <p:txBody>
          <a:bodyPr>
            <a:spAutoFit/>
          </a:bodyPr>
          <a:lstStyle>
            <a:lvl1pPr eaLnBrk="0" hangingPunct="0">
              <a:defRPr sz="1500">
                <a:solidFill>
                  <a:srgbClr val="000000"/>
                </a:solidFill>
                <a:latin typeface="Myriad Pro" pitchFamily="34" charset="0"/>
                <a:cs typeface="Arial" pitchFamily="34" charset="0"/>
              </a:defRPr>
            </a:lvl1pPr>
            <a:lvl2pPr marL="742950" indent="-285750" eaLnBrk="0" hangingPunct="0">
              <a:defRPr sz="1500">
                <a:solidFill>
                  <a:srgbClr val="000000"/>
                </a:solidFill>
                <a:latin typeface="Myriad Pro" pitchFamily="34" charset="0"/>
                <a:cs typeface="Arial" pitchFamily="34" charset="0"/>
              </a:defRPr>
            </a:lvl2pPr>
            <a:lvl3pPr marL="1143000" indent="-228600" eaLnBrk="0" hangingPunct="0">
              <a:defRPr sz="1500">
                <a:solidFill>
                  <a:srgbClr val="000000"/>
                </a:solidFill>
                <a:latin typeface="Myriad Pro" pitchFamily="34" charset="0"/>
                <a:cs typeface="Arial" pitchFamily="34" charset="0"/>
              </a:defRPr>
            </a:lvl3pPr>
            <a:lvl4pPr marL="1600200" indent="-228600" eaLnBrk="0" hangingPunct="0">
              <a:defRPr sz="1500">
                <a:solidFill>
                  <a:srgbClr val="000000"/>
                </a:solidFill>
                <a:latin typeface="Myriad Pro" pitchFamily="34" charset="0"/>
                <a:cs typeface="Arial" pitchFamily="34" charset="0"/>
              </a:defRPr>
            </a:lvl4pPr>
            <a:lvl5pPr marL="2057400" indent="-228600" eaLnBrk="0" hangingPunct="0">
              <a:defRPr sz="1500">
                <a:solidFill>
                  <a:srgbClr val="000000"/>
                </a:solidFill>
                <a:latin typeface="Myriad Pro" pitchFamily="34" charset="0"/>
                <a:cs typeface="Arial" pitchFamily="34" charset="0"/>
              </a:defRPr>
            </a:lvl5pPr>
            <a:lvl6pPr marL="2514600" indent="-228600" eaLnBrk="0" fontAlgn="base" hangingPunct="0">
              <a:spcBef>
                <a:spcPct val="0"/>
              </a:spcBef>
              <a:spcAft>
                <a:spcPct val="0"/>
              </a:spcAft>
              <a:defRPr sz="1500">
                <a:solidFill>
                  <a:srgbClr val="000000"/>
                </a:solidFill>
                <a:latin typeface="Myriad Pro" pitchFamily="34" charset="0"/>
                <a:cs typeface="Arial" pitchFamily="34" charset="0"/>
              </a:defRPr>
            </a:lvl6pPr>
            <a:lvl7pPr marL="2971800" indent="-228600" eaLnBrk="0" fontAlgn="base" hangingPunct="0">
              <a:spcBef>
                <a:spcPct val="0"/>
              </a:spcBef>
              <a:spcAft>
                <a:spcPct val="0"/>
              </a:spcAft>
              <a:defRPr sz="1500">
                <a:solidFill>
                  <a:srgbClr val="000000"/>
                </a:solidFill>
                <a:latin typeface="Myriad Pro" pitchFamily="34" charset="0"/>
                <a:cs typeface="Arial" pitchFamily="34" charset="0"/>
              </a:defRPr>
            </a:lvl7pPr>
            <a:lvl8pPr marL="3429000" indent="-228600" eaLnBrk="0" fontAlgn="base" hangingPunct="0">
              <a:spcBef>
                <a:spcPct val="0"/>
              </a:spcBef>
              <a:spcAft>
                <a:spcPct val="0"/>
              </a:spcAft>
              <a:defRPr sz="1500">
                <a:solidFill>
                  <a:srgbClr val="000000"/>
                </a:solidFill>
                <a:latin typeface="Myriad Pro" pitchFamily="34" charset="0"/>
                <a:cs typeface="Arial" pitchFamily="34" charset="0"/>
              </a:defRPr>
            </a:lvl8pPr>
            <a:lvl9pPr marL="3886200" indent="-228600" eaLnBrk="0" fontAlgn="base" hangingPunct="0">
              <a:spcBef>
                <a:spcPct val="0"/>
              </a:spcBef>
              <a:spcAft>
                <a:spcPct val="0"/>
              </a:spcAft>
              <a:defRPr sz="1500">
                <a:solidFill>
                  <a:srgbClr val="000000"/>
                </a:solidFill>
                <a:latin typeface="Myriad Pro" pitchFamily="34" charset="0"/>
                <a:cs typeface="Arial" pitchFamily="34" charset="0"/>
              </a:defRPr>
            </a:lvl9pPr>
          </a:lstStyle>
          <a:p>
            <a:pPr algn="ctr" eaLnBrk="1" hangingPunct="1">
              <a:spcBef>
                <a:spcPct val="50000"/>
              </a:spcBef>
            </a:pPr>
            <a:r>
              <a:rPr lang="en-US" sz="1800" b="1">
                <a:solidFill>
                  <a:schemeClr val="tx1"/>
                </a:solidFill>
              </a:rPr>
              <a:t>MXML and ActionScript</a:t>
            </a:r>
          </a:p>
        </p:txBody>
      </p:sp>
      <p:grpSp>
        <p:nvGrpSpPr>
          <p:cNvPr id="2" name="Group 3"/>
          <p:cNvGrpSpPr>
            <a:grpSpLocks/>
          </p:cNvGrpSpPr>
          <p:nvPr/>
        </p:nvGrpSpPr>
        <p:grpSpPr bwMode="auto">
          <a:xfrm>
            <a:off x="3854450" y="1447800"/>
            <a:ext cx="4787900" cy="3451225"/>
            <a:chOff x="254" y="1143"/>
            <a:chExt cx="3016" cy="2174"/>
          </a:xfrm>
        </p:grpSpPr>
        <p:sp>
          <p:nvSpPr>
            <p:cNvPr id="7211" name="AutoShape 4"/>
            <p:cNvSpPr>
              <a:spLocks noChangeArrowheads="1"/>
            </p:cNvSpPr>
            <p:nvPr/>
          </p:nvSpPr>
          <p:spPr bwMode="auto">
            <a:xfrm>
              <a:off x="254" y="1143"/>
              <a:ext cx="3016" cy="2174"/>
            </a:xfrm>
            <a:prstGeom prst="roundRect">
              <a:avLst>
                <a:gd name="adj" fmla="val 4690"/>
              </a:avLst>
            </a:prstGeom>
            <a:solidFill>
              <a:schemeClr val="bg1"/>
            </a:solidFill>
            <a:ln w="9525" algn="ctr">
              <a:solidFill>
                <a:srgbClr val="9099AE"/>
              </a:solidFill>
              <a:round/>
              <a:headEnd/>
              <a:tailEnd/>
            </a:ln>
          </p:spPr>
          <p:txBody>
            <a:bodyPr wrap="none" anchor="ctr"/>
            <a:lstStyle/>
            <a:p>
              <a:pPr algn="ctr">
                <a:lnSpc>
                  <a:spcPct val="90000"/>
                </a:lnSpc>
              </a:pPr>
              <a:endParaRPr lang="en-US"/>
            </a:p>
          </p:txBody>
        </p:sp>
        <p:pic>
          <p:nvPicPr>
            <p:cNvPr id="7212" name="Picture 5"/>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94" y="1200"/>
              <a:ext cx="2964" cy="199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sp>
        <p:nvSpPr>
          <p:cNvPr id="424966" name="AutoShape 6"/>
          <p:cNvSpPr>
            <a:spLocks noChangeArrowheads="1"/>
          </p:cNvSpPr>
          <p:nvPr/>
        </p:nvSpPr>
        <p:spPr bwMode="auto">
          <a:xfrm>
            <a:off x="3654425" y="3929063"/>
            <a:ext cx="2514600" cy="1112837"/>
          </a:xfrm>
          <a:prstGeom prst="roundRect">
            <a:avLst>
              <a:gd name="adj" fmla="val 4000"/>
            </a:avLst>
          </a:prstGeom>
          <a:gradFill rotWithShape="1">
            <a:gsLst>
              <a:gs pos="0">
                <a:srgbClr val="EFF1F3">
                  <a:gamma/>
                  <a:tint val="0"/>
                  <a:invGamma/>
                </a:srgbClr>
              </a:gs>
              <a:gs pos="100000">
                <a:srgbClr val="EFF1F3"/>
              </a:gs>
            </a:gsLst>
            <a:lin ang="5400000" scaled="1"/>
          </a:gradFill>
          <a:ln w="9525" algn="ctr">
            <a:solidFill>
              <a:schemeClr val="bg2"/>
            </a:solidFill>
            <a:round/>
            <a:headEnd/>
            <a:tailEnd/>
          </a:ln>
          <a:effectLst>
            <a:outerShdw dist="45791" dir="3378596" algn="ctr" rotWithShape="0">
              <a:srgbClr val="EFF1F3"/>
            </a:outerShdw>
          </a:effectLst>
        </p:spPr>
        <p:txBody>
          <a:bodyPr wrap="none" anchor="ctr"/>
          <a:lstStyle/>
          <a:p>
            <a:pPr algn="ctr" defTabSz="820738">
              <a:lnSpc>
                <a:spcPct val="90000"/>
              </a:lnSpc>
              <a:defRPr/>
            </a:pPr>
            <a:r>
              <a:rPr lang="en-US" sz="1800">
                <a:solidFill>
                  <a:schemeClr val="tx1"/>
                </a:solidFill>
                <a:cs typeface="+mn-cs"/>
              </a:rPr>
              <a:t>XML/HTTP</a:t>
            </a:r>
          </a:p>
          <a:p>
            <a:pPr algn="ctr" defTabSz="820738">
              <a:lnSpc>
                <a:spcPct val="90000"/>
              </a:lnSpc>
              <a:defRPr/>
            </a:pPr>
            <a:r>
              <a:rPr lang="en-US" sz="1800">
                <a:solidFill>
                  <a:schemeClr val="tx1"/>
                </a:solidFill>
                <a:cs typeface="+mn-cs"/>
              </a:rPr>
              <a:t>REST</a:t>
            </a:r>
          </a:p>
          <a:p>
            <a:pPr algn="ctr" defTabSz="820738">
              <a:lnSpc>
                <a:spcPct val="90000"/>
              </a:lnSpc>
              <a:defRPr/>
            </a:pPr>
            <a:r>
              <a:rPr lang="en-US" sz="1800">
                <a:solidFill>
                  <a:schemeClr val="tx1"/>
                </a:solidFill>
                <a:cs typeface="+mn-cs"/>
              </a:rPr>
              <a:t>SOAP Web Services</a:t>
            </a:r>
          </a:p>
        </p:txBody>
      </p:sp>
      <p:sp>
        <p:nvSpPr>
          <p:cNvPr id="7173" name="Rectangle 7"/>
          <p:cNvSpPr>
            <a:spLocks noGrp="1" noChangeArrowheads="1"/>
          </p:cNvSpPr>
          <p:nvPr>
            <p:ph type="title"/>
          </p:nvPr>
        </p:nvSpPr>
        <p:spPr/>
        <p:txBody>
          <a:bodyPr>
            <a:normAutofit fontScale="90000"/>
          </a:bodyPr>
          <a:lstStyle/>
          <a:p>
            <a:pPr>
              <a:tabLst>
                <a:tab pos="3429000" algn="l"/>
              </a:tabLst>
            </a:pPr>
            <a:r>
              <a:rPr lang="en-US" smtClean="0"/>
              <a:t>How Flex Works</a:t>
            </a:r>
          </a:p>
        </p:txBody>
      </p:sp>
      <p:sp>
        <p:nvSpPr>
          <p:cNvPr id="424968" name="AutoShape 8"/>
          <p:cNvSpPr>
            <a:spLocks noChangeArrowheads="1"/>
          </p:cNvSpPr>
          <p:nvPr/>
        </p:nvSpPr>
        <p:spPr bwMode="auto">
          <a:xfrm>
            <a:off x="3713163" y="1001713"/>
            <a:ext cx="2455862" cy="1112837"/>
          </a:xfrm>
          <a:prstGeom prst="roundRect">
            <a:avLst>
              <a:gd name="adj" fmla="val 4000"/>
            </a:avLst>
          </a:prstGeom>
          <a:gradFill rotWithShape="1">
            <a:gsLst>
              <a:gs pos="0">
                <a:srgbClr val="EFF1F3">
                  <a:gamma/>
                  <a:tint val="0"/>
                  <a:invGamma/>
                </a:srgbClr>
              </a:gs>
              <a:gs pos="100000">
                <a:srgbClr val="EFF1F3"/>
              </a:gs>
            </a:gsLst>
            <a:lin ang="5400000" scaled="1"/>
          </a:gradFill>
          <a:ln w="9525" algn="ctr">
            <a:solidFill>
              <a:schemeClr val="bg2"/>
            </a:solidFill>
            <a:round/>
            <a:headEnd/>
            <a:tailEnd/>
          </a:ln>
          <a:effectLst>
            <a:outerShdw dist="45791" dir="3378596" algn="ctr" rotWithShape="0">
              <a:srgbClr val="EFF1F3"/>
            </a:outerShdw>
          </a:effectLst>
        </p:spPr>
        <p:txBody>
          <a:bodyPr wrap="none" anchor="ctr"/>
          <a:lstStyle/>
          <a:p>
            <a:pPr algn="ctr" defTabSz="820738">
              <a:lnSpc>
                <a:spcPct val="90000"/>
              </a:lnSpc>
              <a:defRPr/>
            </a:pPr>
            <a:r>
              <a:rPr lang="en-US" sz="1800">
                <a:solidFill>
                  <a:schemeClr val="tx1"/>
                </a:solidFill>
                <a:cs typeface="+mn-cs"/>
              </a:rPr>
              <a:t>Browser</a:t>
            </a:r>
            <a:br>
              <a:rPr lang="en-US" sz="1800">
                <a:solidFill>
                  <a:schemeClr val="tx1"/>
                </a:solidFill>
                <a:cs typeface="+mn-cs"/>
              </a:rPr>
            </a:br>
            <a:r>
              <a:rPr lang="en-US" sz="1800">
                <a:solidFill>
                  <a:schemeClr val="tx1"/>
                </a:solidFill>
                <a:cs typeface="+mn-cs"/>
              </a:rPr>
              <a:t/>
            </a:r>
            <a:br>
              <a:rPr lang="en-US" sz="1800">
                <a:solidFill>
                  <a:schemeClr val="tx1"/>
                </a:solidFill>
                <a:cs typeface="+mn-cs"/>
              </a:rPr>
            </a:br>
            <a:r>
              <a:rPr lang="en-US" sz="1800">
                <a:solidFill>
                  <a:schemeClr val="tx1"/>
                </a:solidFill>
                <a:cs typeface="+mn-cs"/>
              </a:rPr>
              <a:t/>
            </a:r>
            <a:br>
              <a:rPr lang="en-US" sz="1800">
                <a:solidFill>
                  <a:schemeClr val="tx1"/>
                </a:solidFill>
                <a:cs typeface="+mn-cs"/>
              </a:rPr>
            </a:br>
            <a:endParaRPr lang="en-US" sz="1800">
              <a:solidFill>
                <a:schemeClr val="tx1"/>
              </a:solidFill>
              <a:cs typeface="+mn-cs"/>
            </a:endParaRPr>
          </a:p>
        </p:txBody>
      </p:sp>
      <p:sp>
        <p:nvSpPr>
          <p:cNvPr id="424969" name="AutoShape 9"/>
          <p:cNvSpPr>
            <a:spLocks noChangeArrowheads="1"/>
          </p:cNvSpPr>
          <p:nvPr/>
        </p:nvSpPr>
        <p:spPr bwMode="auto">
          <a:xfrm>
            <a:off x="6262688" y="3929063"/>
            <a:ext cx="2514600" cy="1112837"/>
          </a:xfrm>
          <a:prstGeom prst="roundRect">
            <a:avLst>
              <a:gd name="adj" fmla="val 4000"/>
            </a:avLst>
          </a:prstGeom>
          <a:gradFill rotWithShape="1">
            <a:gsLst>
              <a:gs pos="0">
                <a:srgbClr val="EFF1F3">
                  <a:gamma/>
                  <a:tint val="0"/>
                  <a:invGamma/>
                </a:srgbClr>
              </a:gs>
              <a:gs pos="100000">
                <a:srgbClr val="EFF1F3"/>
              </a:gs>
            </a:gsLst>
            <a:lin ang="5400000" scaled="1"/>
          </a:gradFill>
          <a:ln w="9525" algn="ctr">
            <a:solidFill>
              <a:schemeClr val="bg2"/>
            </a:solidFill>
            <a:round/>
            <a:headEnd/>
            <a:tailEnd/>
          </a:ln>
          <a:effectLst>
            <a:outerShdw dist="45791" dir="3378596" algn="ctr" rotWithShape="0">
              <a:srgbClr val="EFF1F3"/>
            </a:outerShdw>
          </a:effectLst>
        </p:spPr>
        <p:txBody>
          <a:bodyPr wrap="none" anchor="ctr"/>
          <a:lstStyle/>
          <a:p>
            <a:pPr algn="ctr" defTabSz="820738">
              <a:lnSpc>
                <a:spcPct val="90000"/>
              </a:lnSpc>
              <a:defRPr/>
            </a:pPr>
            <a:endParaRPr lang="en-US" sz="1800">
              <a:solidFill>
                <a:schemeClr val="tx1"/>
              </a:solidFill>
              <a:cs typeface="+mn-cs"/>
            </a:endParaRPr>
          </a:p>
          <a:p>
            <a:pPr algn="ctr" defTabSz="820738">
              <a:lnSpc>
                <a:spcPct val="90000"/>
              </a:lnSpc>
              <a:defRPr/>
            </a:pPr>
            <a:endParaRPr lang="en-US" sz="1800">
              <a:solidFill>
                <a:schemeClr val="tx1"/>
              </a:solidFill>
              <a:cs typeface="+mn-cs"/>
            </a:endParaRPr>
          </a:p>
          <a:p>
            <a:pPr algn="ctr" defTabSz="820738">
              <a:lnSpc>
                <a:spcPct val="90000"/>
              </a:lnSpc>
              <a:defRPr/>
            </a:pPr>
            <a:endParaRPr lang="en-US" sz="1800">
              <a:solidFill>
                <a:schemeClr val="tx1"/>
              </a:solidFill>
              <a:cs typeface="+mn-cs"/>
            </a:endParaRPr>
          </a:p>
          <a:p>
            <a:pPr algn="ctr" defTabSz="820738">
              <a:lnSpc>
                <a:spcPct val="90000"/>
              </a:lnSpc>
              <a:defRPr/>
            </a:pPr>
            <a:r>
              <a:rPr lang="en-US" sz="1800">
                <a:solidFill>
                  <a:schemeClr val="tx1"/>
                </a:solidFill>
                <a:cs typeface="+mn-cs"/>
              </a:rPr>
              <a:t>J2EE Application Server</a:t>
            </a:r>
          </a:p>
        </p:txBody>
      </p:sp>
      <p:sp>
        <p:nvSpPr>
          <p:cNvPr id="424970" name="AutoShape 10"/>
          <p:cNvSpPr>
            <a:spLocks noChangeArrowheads="1"/>
          </p:cNvSpPr>
          <p:nvPr/>
        </p:nvSpPr>
        <p:spPr bwMode="auto">
          <a:xfrm>
            <a:off x="6389688" y="4002088"/>
            <a:ext cx="2259012" cy="582612"/>
          </a:xfrm>
          <a:prstGeom prst="roundRect">
            <a:avLst>
              <a:gd name="adj" fmla="val 4000"/>
            </a:avLst>
          </a:prstGeom>
          <a:gradFill rotWithShape="1">
            <a:gsLst>
              <a:gs pos="0">
                <a:srgbClr val="FFFFFF"/>
              </a:gs>
              <a:gs pos="100000">
                <a:srgbClr val="FFCC00"/>
              </a:gs>
            </a:gsLst>
            <a:lin ang="5400000" scaled="1"/>
          </a:gradFill>
          <a:ln w="9525" algn="ctr">
            <a:solidFill>
              <a:schemeClr val="bg2"/>
            </a:solidFill>
            <a:round/>
            <a:headEnd/>
            <a:tailEnd/>
          </a:ln>
        </p:spPr>
        <p:txBody>
          <a:bodyPr wrap="none" anchor="ctr"/>
          <a:lstStyle/>
          <a:p>
            <a:pPr algn="ctr"/>
            <a:r>
              <a:rPr lang="en-US" sz="1800" b="1">
                <a:solidFill>
                  <a:schemeClr val="tx1"/>
                </a:solidFill>
              </a:rPr>
              <a:t>BlazeDS or</a:t>
            </a:r>
          </a:p>
          <a:p>
            <a:pPr algn="ctr"/>
            <a:r>
              <a:rPr lang="en-US" sz="1800" b="1">
                <a:solidFill>
                  <a:schemeClr val="tx1"/>
                </a:solidFill>
              </a:rPr>
              <a:t>LC Data Services</a:t>
            </a:r>
          </a:p>
        </p:txBody>
      </p:sp>
      <p:sp>
        <p:nvSpPr>
          <p:cNvPr id="424971" name="AutoShape 11"/>
          <p:cNvSpPr>
            <a:spLocks noChangeArrowheads="1"/>
          </p:cNvSpPr>
          <p:nvPr/>
        </p:nvSpPr>
        <p:spPr bwMode="auto">
          <a:xfrm>
            <a:off x="3854450" y="1358900"/>
            <a:ext cx="2206625" cy="444500"/>
          </a:xfrm>
          <a:prstGeom prst="roundRect">
            <a:avLst>
              <a:gd name="adj" fmla="val 4000"/>
            </a:avLst>
          </a:prstGeom>
          <a:gradFill rotWithShape="1">
            <a:gsLst>
              <a:gs pos="0">
                <a:srgbClr val="FFFFFF"/>
              </a:gs>
              <a:gs pos="100000">
                <a:srgbClr val="FFCC00"/>
              </a:gs>
            </a:gsLst>
            <a:lin ang="5400000" scaled="1"/>
          </a:gradFill>
          <a:ln w="9525" algn="ctr">
            <a:solidFill>
              <a:schemeClr val="bg2"/>
            </a:solidFill>
            <a:round/>
            <a:headEnd/>
            <a:tailEnd/>
          </a:ln>
        </p:spPr>
        <p:txBody>
          <a:bodyPr wrap="none" anchor="ctr"/>
          <a:lstStyle/>
          <a:p>
            <a:pPr algn="ctr"/>
            <a:r>
              <a:rPr lang="en-US" sz="2000" b="1">
                <a:solidFill>
                  <a:srgbClr val="FC2704"/>
                </a:solidFill>
              </a:rPr>
              <a:t>Flash Player</a:t>
            </a:r>
          </a:p>
        </p:txBody>
      </p:sp>
      <p:sp>
        <p:nvSpPr>
          <p:cNvPr id="424972" name="AutoShape 12"/>
          <p:cNvSpPr>
            <a:spLocks noChangeArrowheads="1"/>
          </p:cNvSpPr>
          <p:nvPr/>
        </p:nvSpPr>
        <p:spPr bwMode="auto">
          <a:xfrm>
            <a:off x="3656013" y="3352800"/>
            <a:ext cx="5121275" cy="447675"/>
          </a:xfrm>
          <a:prstGeom prst="roundRect">
            <a:avLst>
              <a:gd name="adj" fmla="val 4000"/>
            </a:avLst>
          </a:prstGeom>
          <a:gradFill rotWithShape="1">
            <a:gsLst>
              <a:gs pos="0">
                <a:srgbClr val="EFF1F3">
                  <a:gamma/>
                  <a:tint val="0"/>
                  <a:invGamma/>
                </a:srgbClr>
              </a:gs>
              <a:gs pos="100000">
                <a:srgbClr val="EFF1F3"/>
              </a:gs>
            </a:gsLst>
            <a:lin ang="5400000" scaled="1"/>
          </a:gradFill>
          <a:ln w="9525" algn="ctr">
            <a:solidFill>
              <a:schemeClr val="bg2"/>
            </a:solidFill>
            <a:round/>
            <a:headEnd/>
            <a:tailEnd/>
          </a:ln>
          <a:effectLst>
            <a:outerShdw dist="45791" dir="3378596" algn="ctr" rotWithShape="0">
              <a:srgbClr val="EFF1F3"/>
            </a:outerShdw>
          </a:effectLst>
        </p:spPr>
        <p:txBody>
          <a:bodyPr wrap="none" anchor="ctr"/>
          <a:lstStyle/>
          <a:p>
            <a:pPr algn="ctr" defTabSz="820738">
              <a:lnSpc>
                <a:spcPct val="90000"/>
              </a:lnSpc>
              <a:defRPr/>
            </a:pPr>
            <a:r>
              <a:rPr lang="en-US" sz="1800">
                <a:solidFill>
                  <a:schemeClr val="tx1"/>
                </a:solidFill>
                <a:cs typeface="+mn-cs"/>
              </a:rPr>
              <a:t>Web Server</a:t>
            </a:r>
          </a:p>
        </p:txBody>
      </p:sp>
      <p:grpSp>
        <p:nvGrpSpPr>
          <p:cNvPr id="3" name="Group 13"/>
          <p:cNvGrpSpPr>
            <a:grpSpLocks/>
          </p:cNvGrpSpPr>
          <p:nvPr/>
        </p:nvGrpSpPr>
        <p:grpSpPr bwMode="auto">
          <a:xfrm>
            <a:off x="5965825" y="2119313"/>
            <a:ext cx="452438" cy="1233487"/>
            <a:chOff x="2061" y="1179"/>
            <a:chExt cx="285" cy="1227"/>
          </a:xfrm>
        </p:grpSpPr>
        <p:sp>
          <p:nvSpPr>
            <p:cNvPr id="7209" name="Line 14"/>
            <p:cNvSpPr>
              <a:spLocks noChangeShapeType="1"/>
            </p:cNvSpPr>
            <p:nvPr/>
          </p:nvSpPr>
          <p:spPr bwMode="auto">
            <a:xfrm>
              <a:off x="2061" y="1179"/>
              <a:ext cx="0" cy="1227"/>
            </a:xfrm>
            <a:prstGeom prst="line">
              <a:avLst/>
            </a:prstGeom>
            <a:noFill/>
            <a:ln w="57150">
              <a:solidFill>
                <a:srgbClr val="9099AE"/>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7210" name="Line 15"/>
            <p:cNvSpPr>
              <a:spLocks noChangeShapeType="1"/>
            </p:cNvSpPr>
            <p:nvPr/>
          </p:nvSpPr>
          <p:spPr bwMode="auto">
            <a:xfrm flipV="1">
              <a:off x="2346" y="1179"/>
              <a:ext cx="0" cy="1215"/>
            </a:xfrm>
            <a:prstGeom prst="line">
              <a:avLst/>
            </a:prstGeom>
            <a:noFill/>
            <a:ln w="57150">
              <a:solidFill>
                <a:srgbClr val="9099AE"/>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grpSp>
      <p:sp>
        <p:nvSpPr>
          <p:cNvPr id="424976" name="AutoShape 16"/>
          <p:cNvSpPr>
            <a:spLocks noChangeArrowheads="1"/>
          </p:cNvSpPr>
          <p:nvPr/>
        </p:nvSpPr>
        <p:spPr bwMode="auto">
          <a:xfrm>
            <a:off x="3654425" y="5122863"/>
            <a:ext cx="5122863" cy="868362"/>
          </a:xfrm>
          <a:prstGeom prst="roundRect">
            <a:avLst>
              <a:gd name="adj" fmla="val 4000"/>
            </a:avLst>
          </a:prstGeom>
          <a:gradFill rotWithShape="1">
            <a:gsLst>
              <a:gs pos="0">
                <a:srgbClr val="EFF1F3">
                  <a:gamma/>
                  <a:tint val="0"/>
                  <a:invGamma/>
                </a:srgbClr>
              </a:gs>
              <a:gs pos="100000">
                <a:srgbClr val="EFF1F3"/>
              </a:gs>
            </a:gsLst>
            <a:lin ang="5400000" scaled="1"/>
          </a:gradFill>
          <a:ln w="9525" algn="ctr">
            <a:solidFill>
              <a:schemeClr val="bg2"/>
            </a:solidFill>
            <a:round/>
            <a:headEnd/>
            <a:tailEnd/>
          </a:ln>
          <a:effectLst>
            <a:outerShdw dist="45791" dir="3378596" algn="ctr" rotWithShape="0">
              <a:srgbClr val="EFF1F3"/>
            </a:outerShdw>
          </a:effectLst>
        </p:spPr>
        <p:txBody>
          <a:bodyPr wrap="none" anchor="ctr"/>
          <a:lstStyle/>
          <a:p>
            <a:pPr algn="ctr" defTabSz="820738">
              <a:lnSpc>
                <a:spcPct val="90000"/>
              </a:lnSpc>
              <a:defRPr/>
            </a:pPr>
            <a:r>
              <a:rPr lang="en-US" sz="1800">
                <a:solidFill>
                  <a:schemeClr val="tx1"/>
                </a:solidFill>
                <a:cs typeface="+mn-cs"/>
              </a:rPr>
              <a:t>Existing Applications and Infrastructure</a:t>
            </a:r>
          </a:p>
        </p:txBody>
      </p:sp>
      <p:sp>
        <p:nvSpPr>
          <p:cNvPr id="424977" name="AutoShape 17"/>
          <p:cNvSpPr>
            <a:spLocks noChangeArrowheads="1"/>
          </p:cNvSpPr>
          <p:nvPr/>
        </p:nvSpPr>
        <p:spPr bwMode="auto">
          <a:xfrm>
            <a:off x="438150" y="990600"/>
            <a:ext cx="2832100" cy="1960563"/>
          </a:xfrm>
          <a:prstGeom prst="roundRect">
            <a:avLst>
              <a:gd name="adj" fmla="val 4000"/>
            </a:avLst>
          </a:prstGeom>
          <a:gradFill rotWithShape="1">
            <a:gsLst>
              <a:gs pos="0">
                <a:srgbClr val="EFF1F3"/>
              </a:gs>
              <a:gs pos="100000">
                <a:srgbClr val="EFF1F3">
                  <a:gamma/>
                  <a:shade val="92157"/>
                  <a:invGamma/>
                </a:srgbClr>
              </a:gs>
            </a:gsLst>
            <a:lin ang="5400000" scaled="1"/>
          </a:gradFill>
          <a:ln w="9525" algn="ctr">
            <a:solidFill>
              <a:schemeClr val="bg2"/>
            </a:solidFill>
            <a:round/>
            <a:headEnd/>
            <a:tailEnd/>
          </a:ln>
          <a:effectLst>
            <a:outerShdw dist="45791" dir="3378596" algn="ctr" rotWithShape="0">
              <a:srgbClr val="EFF1F3"/>
            </a:outerShdw>
          </a:effectLst>
        </p:spPr>
        <p:txBody>
          <a:bodyPr wrap="none" anchorCtr="1"/>
          <a:lstStyle/>
          <a:p>
            <a:pPr algn="ctr">
              <a:spcBef>
                <a:spcPct val="50000"/>
              </a:spcBef>
              <a:defRPr/>
            </a:pPr>
            <a:r>
              <a:rPr lang="en-US" sz="2000" b="1">
                <a:solidFill>
                  <a:schemeClr val="tx1"/>
                </a:solidFill>
                <a:cs typeface="+mn-cs"/>
              </a:rPr>
              <a:t>Flex Builder IDE</a:t>
            </a:r>
          </a:p>
        </p:txBody>
      </p:sp>
      <p:sp>
        <p:nvSpPr>
          <p:cNvPr id="424978" name="AutoShape 18"/>
          <p:cNvSpPr>
            <a:spLocks noChangeArrowheads="1"/>
          </p:cNvSpPr>
          <p:nvPr/>
        </p:nvSpPr>
        <p:spPr bwMode="auto">
          <a:xfrm>
            <a:off x="533400" y="1600200"/>
            <a:ext cx="2646363" cy="1219200"/>
          </a:xfrm>
          <a:prstGeom prst="roundRect">
            <a:avLst>
              <a:gd name="adj" fmla="val 9463"/>
            </a:avLst>
          </a:prstGeom>
          <a:gradFill rotWithShape="1">
            <a:gsLst>
              <a:gs pos="0">
                <a:srgbClr val="EFF1F3">
                  <a:gamma/>
                  <a:tint val="0"/>
                  <a:invGamma/>
                </a:srgbClr>
              </a:gs>
              <a:gs pos="100000">
                <a:srgbClr val="EFF1F3"/>
              </a:gs>
            </a:gsLst>
            <a:lin ang="5400000" scaled="1"/>
          </a:gradFill>
          <a:ln w="9525" algn="ctr">
            <a:solidFill>
              <a:schemeClr val="bg2"/>
            </a:solidFill>
            <a:round/>
            <a:headEnd/>
            <a:tailEnd/>
          </a:ln>
          <a:effectLst>
            <a:outerShdw dist="45791" dir="3378596" algn="ctr" rotWithShape="0">
              <a:srgbClr val="C0C0C0"/>
            </a:outerShdw>
          </a:effectLst>
        </p:spPr>
        <p:txBody>
          <a:bodyPr wrap="none" anchorCtr="1"/>
          <a:lstStyle/>
          <a:p>
            <a:pPr algn="ctr">
              <a:defRPr/>
            </a:pPr>
            <a:r>
              <a:rPr lang="en-US" sz="1800" b="1">
                <a:solidFill>
                  <a:schemeClr val="tx1"/>
                </a:solidFill>
                <a:cs typeface="+mn-cs"/>
              </a:rPr>
              <a:t>Flex SDK</a:t>
            </a:r>
          </a:p>
        </p:txBody>
      </p:sp>
      <p:sp>
        <p:nvSpPr>
          <p:cNvPr id="424979" name="AutoShape 19"/>
          <p:cNvSpPr>
            <a:spLocks noChangeArrowheads="1"/>
          </p:cNvSpPr>
          <p:nvPr/>
        </p:nvSpPr>
        <p:spPr bwMode="auto">
          <a:xfrm>
            <a:off x="619125" y="2047875"/>
            <a:ext cx="1189038" cy="261938"/>
          </a:xfrm>
          <a:prstGeom prst="roundRect">
            <a:avLst>
              <a:gd name="adj" fmla="val 23912"/>
            </a:avLst>
          </a:prstGeom>
          <a:gradFill rotWithShape="1">
            <a:gsLst>
              <a:gs pos="0">
                <a:srgbClr val="FFCC00">
                  <a:gamma/>
                  <a:tint val="0"/>
                  <a:invGamma/>
                </a:srgbClr>
              </a:gs>
              <a:gs pos="100000">
                <a:srgbClr val="FFCC00"/>
              </a:gs>
            </a:gsLst>
            <a:lin ang="5400000" scaled="1"/>
          </a:gradFill>
          <a:ln w="9525" algn="ctr">
            <a:solidFill>
              <a:schemeClr val="bg2"/>
            </a:solidFill>
            <a:round/>
            <a:headEnd/>
            <a:tailEnd/>
          </a:ln>
          <a:effectLst>
            <a:outerShdw dist="45791" dir="3378596" algn="ctr" rotWithShape="0">
              <a:srgbClr val="DDDDDD"/>
            </a:outerShdw>
          </a:effectLst>
        </p:spPr>
        <p:txBody>
          <a:bodyPr wrap="none" anchor="ctr"/>
          <a:lstStyle/>
          <a:p>
            <a:pPr algn="ctr">
              <a:defRPr/>
            </a:pPr>
            <a:r>
              <a:rPr lang="en-US" sz="1600">
                <a:solidFill>
                  <a:schemeClr val="tx1"/>
                </a:solidFill>
                <a:cs typeface="+mn-cs"/>
              </a:rPr>
              <a:t>MXML</a:t>
            </a:r>
          </a:p>
        </p:txBody>
      </p:sp>
      <p:sp>
        <p:nvSpPr>
          <p:cNvPr id="424980" name="AutoShape 20"/>
          <p:cNvSpPr>
            <a:spLocks noChangeArrowheads="1"/>
          </p:cNvSpPr>
          <p:nvPr/>
        </p:nvSpPr>
        <p:spPr bwMode="auto">
          <a:xfrm>
            <a:off x="1871663" y="2057400"/>
            <a:ext cx="1189037" cy="261938"/>
          </a:xfrm>
          <a:prstGeom prst="roundRect">
            <a:avLst>
              <a:gd name="adj" fmla="val 23912"/>
            </a:avLst>
          </a:prstGeom>
          <a:gradFill rotWithShape="1">
            <a:gsLst>
              <a:gs pos="0">
                <a:srgbClr val="FFCC00">
                  <a:gamma/>
                  <a:tint val="0"/>
                  <a:invGamma/>
                </a:srgbClr>
              </a:gs>
              <a:gs pos="100000">
                <a:srgbClr val="FFCC00"/>
              </a:gs>
            </a:gsLst>
            <a:lin ang="5400000" scaled="1"/>
          </a:gradFill>
          <a:ln w="9525" algn="ctr">
            <a:solidFill>
              <a:schemeClr val="bg2"/>
            </a:solidFill>
            <a:round/>
            <a:headEnd/>
            <a:tailEnd/>
          </a:ln>
          <a:effectLst>
            <a:outerShdw dist="45791" dir="3378596" algn="ctr" rotWithShape="0">
              <a:srgbClr val="DDDDDD"/>
            </a:outerShdw>
          </a:effectLst>
        </p:spPr>
        <p:txBody>
          <a:bodyPr wrap="none" anchor="ctr"/>
          <a:lstStyle/>
          <a:p>
            <a:pPr algn="ctr">
              <a:defRPr/>
            </a:pPr>
            <a:r>
              <a:rPr lang="en-US" sz="1600">
                <a:solidFill>
                  <a:schemeClr val="tx1"/>
                </a:solidFill>
                <a:cs typeface="+mn-cs"/>
              </a:rPr>
              <a:t>ActionScript</a:t>
            </a:r>
          </a:p>
        </p:txBody>
      </p:sp>
      <p:sp>
        <p:nvSpPr>
          <p:cNvPr id="424981" name="AutoShape 21"/>
          <p:cNvSpPr>
            <a:spLocks noChangeArrowheads="1"/>
          </p:cNvSpPr>
          <p:nvPr/>
        </p:nvSpPr>
        <p:spPr bwMode="auto">
          <a:xfrm>
            <a:off x="619125" y="2376488"/>
            <a:ext cx="2441575" cy="261937"/>
          </a:xfrm>
          <a:prstGeom prst="roundRect">
            <a:avLst>
              <a:gd name="adj" fmla="val 23912"/>
            </a:avLst>
          </a:prstGeom>
          <a:gradFill rotWithShape="1">
            <a:gsLst>
              <a:gs pos="0">
                <a:srgbClr val="FFCC00">
                  <a:gamma/>
                  <a:tint val="0"/>
                  <a:invGamma/>
                </a:srgbClr>
              </a:gs>
              <a:gs pos="100000">
                <a:srgbClr val="FFCC00"/>
              </a:gs>
            </a:gsLst>
            <a:lin ang="5400000" scaled="1"/>
          </a:gradFill>
          <a:ln w="9525" algn="ctr">
            <a:solidFill>
              <a:schemeClr val="bg2"/>
            </a:solidFill>
            <a:round/>
            <a:headEnd/>
            <a:tailEnd/>
          </a:ln>
          <a:effectLst>
            <a:outerShdw dist="45791" dir="3378596" algn="ctr" rotWithShape="0">
              <a:srgbClr val="DDDDDD"/>
            </a:outerShdw>
          </a:effectLst>
        </p:spPr>
        <p:txBody>
          <a:bodyPr wrap="none" anchor="ctr"/>
          <a:lstStyle/>
          <a:p>
            <a:pPr algn="ctr">
              <a:defRPr/>
            </a:pPr>
            <a:r>
              <a:rPr lang="en-US" sz="1600">
                <a:solidFill>
                  <a:schemeClr val="tx1"/>
                </a:solidFill>
                <a:cs typeface="+mn-cs"/>
              </a:rPr>
              <a:t>Flex Class Library</a:t>
            </a:r>
          </a:p>
        </p:txBody>
      </p:sp>
      <p:grpSp>
        <p:nvGrpSpPr>
          <p:cNvPr id="4" name="Group 22"/>
          <p:cNvGrpSpPr>
            <a:grpSpLocks/>
          </p:cNvGrpSpPr>
          <p:nvPr/>
        </p:nvGrpSpPr>
        <p:grpSpPr bwMode="auto">
          <a:xfrm>
            <a:off x="1527175" y="4816475"/>
            <a:ext cx="544513" cy="706438"/>
            <a:chOff x="932" y="2679"/>
            <a:chExt cx="343" cy="445"/>
          </a:xfrm>
        </p:grpSpPr>
        <p:pic>
          <p:nvPicPr>
            <p:cNvPr id="7207" name="Picture 23"/>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36" y="2679"/>
              <a:ext cx="339" cy="44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7208" name="Text Box 24"/>
            <p:cNvSpPr txBox="1">
              <a:spLocks noChangeArrowheads="1"/>
            </p:cNvSpPr>
            <p:nvPr/>
          </p:nvSpPr>
          <p:spPr bwMode="auto">
            <a:xfrm>
              <a:off x="932" y="2871"/>
              <a:ext cx="317" cy="19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1500">
                  <a:solidFill>
                    <a:srgbClr val="000000"/>
                  </a:solidFill>
                  <a:latin typeface="Myriad Pro" pitchFamily="34" charset="0"/>
                  <a:cs typeface="Arial" pitchFamily="34" charset="0"/>
                </a:defRPr>
              </a:lvl1pPr>
              <a:lvl2pPr marL="742950" indent="-285750" eaLnBrk="0" hangingPunct="0">
                <a:defRPr sz="1500">
                  <a:solidFill>
                    <a:srgbClr val="000000"/>
                  </a:solidFill>
                  <a:latin typeface="Myriad Pro" pitchFamily="34" charset="0"/>
                  <a:cs typeface="Arial" pitchFamily="34" charset="0"/>
                </a:defRPr>
              </a:lvl2pPr>
              <a:lvl3pPr marL="1143000" indent="-228600" eaLnBrk="0" hangingPunct="0">
                <a:defRPr sz="1500">
                  <a:solidFill>
                    <a:srgbClr val="000000"/>
                  </a:solidFill>
                  <a:latin typeface="Myriad Pro" pitchFamily="34" charset="0"/>
                  <a:cs typeface="Arial" pitchFamily="34" charset="0"/>
                </a:defRPr>
              </a:lvl3pPr>
              <a:lvl4pPr marL="1600200" indent="-228600" eaLnBrk="0" hangingPunct="0">
                <a:defRPr sz="1500">
                  <a:solidFill>
                    <a:srgbClr val="000000"/>
                  </a:solidFill>
                  <a:latin typeface="Myriad Pro" pitchFamily="34" charset="0"/>
                  <a:cs typeface="Arial" pitchFamily="34" charset="0"/>
                </a:defRPr>
              </a:lvl4pPr>
              <a:lvl5pPr marL="2057400" indent="-228600" eaLnBrk="0" hangingPunct="0">
                <a:defRPr sz="1500">
                  <a:solidFill>
                    <a:srgbClr val="000000"/>
                  </a:solidFill>
                  <a:latin typeface="Myriad Pro" pitchFamily="34" charset="0"/>
                  <a:cs typeface="Arial" pitchFamily="34" charset="0"/>
                </a:defRPr>
              </a:lvl5pPr>
              <a:lvl6pPr marL="2514600" indent="-228600" eaLnBrk="0" fontAlgn="base" hangingPunct="0">
                <a:spcBef>
                  <a:spcPct val="0"/>
                </a:spcBef>
                <a:spcAft>
                  <a:spcPct val="0"/>
                </a:spcAft>
                <a:defRPr sz="1500">
                  <a:solidFill>
                    <a:srgbClr val="000000"/>
                  </a:solidFill>
                  <a:latin typeface="Myriad Pro" pitchFamily="34" charset="0"/>
                  <a:cs typeface="Arial" pitchFamily="34" charset="0"/>
                </a:defRPr>
              </a:lvl6pPr>
              <a:lvl7pPr marL="2971800" indent="-228600" eaLnBrk="0" fontAlgn="base" hangingPunct="0">
                <a:spcBef>
                  <a:spcPct val="0"/>
                </a:spcBef>
                <a:spcAft>
                  <a:spcPct val="0"/>
                </a:spcAft>
                <a:defRPr sz="1500">
                  <a:solidFill>
                    <a:srgbClr val="000000"/>
                  </a:solidFill>
                  <a:latin typeface="Myriad Pro" pitchFamily="34" charset="0"/>
                  <a:cs typeface="Arial" pitchFamily="34" charset="0"/>
                </a:defRPr>
              </a:lvl7pPr>
              <a:lvl8pPr marL="3429000" indent="-228600" eaLnBrk="0" fontAlgn="base" hangingPunct="0">
                <a:spcBef>
                  <a:spcPct val="0"/>
                </a:spcBef>
                <a:spcAft>
                  <a:spcPct val="0"/>
                </a:spcAft>
                <a:defRPr sz="1500">
                  <a:solidFill>
                    <a:srgbClr val="000000"/>
                  </a:solidFill>
                  <a:latin typeface="Myriad Pro" pitchFamily="34" charset="0"/>
                  <a:cs typeface="Arial" pitchFamily="34" charset="0"/>
                </a:defRPr>
              </a:lvl8pPr>
              <a:lvl9pPr marL="3886200" indent="-228600" eaLnBrk="0" fontAlgn="base" hangingPunct="0">
                <a:spcBef>
                  <a:spcPct val="0"/>
                </a:spcBef>
                <a:spcAft>
                  <a:spcPct val="0"/>
                </a:spcAft>
                <a:defRPr sz="1500">
                  <a:solidFill>
                    <a:srgbClr val="000000"/>
                  </a:solidFill>
                  <a:latin typeface="Myriad Pro" pitchFamily="34" charset="0"/>
                  <a:cs typeface="Arial" pitchFamily="34" charset="0"/>
                </a:defRPr>
              </a:lvl9pPr>
            </a:lstStyle>
            <a:p>
              <a:pPr algn="r" eaLnBrk="1" hangingPunct="1"/>
              <a:r>
                <a:rPr lang="en-US" sz="1400" b="1">
                  <a:solidFill>
                    <a:schemeClr val="tx1"/>
                  </a:solidFill>
                </a:rPr>
                <a:t>.swf</a:t>
              </a:r>
            </a:p>
          </p:txBody>
        </p:sp>
      </p:grpSp>
      <p:sp>
        <p:nvSpPr>
          <p:cNvPr id="424985" name="Line 25"/>
          <p:cNvSpPr>
            <a:spLocks noChangeShapeType="1"/>
          </p:cNvSpPr>
          <p:nvPr/>
        </p:nvSpPr>
        <p:spPr bwMode="auto">
          <a:xfrm>
            <a:off x="1808163" y="3230563"/>
            <a:ext cx="0" cy="1354137"/>
          </a:xfrm>
          <a:prstGeom prst="line">
            <a:avLst/>
          </a:prstGeom>
          <a:noFill/>
          <a:ln w="76200">
            <a:solidFill>
              <a:srgbClr val="B2B2B2"/>
            </a:solidFill>
            <a:round/>
            <a:headEn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424986" name="Text Box 26"/>
          <p:cNvSpPr txBox="1">
            <a:spLocks noChangeArrowheads="1"/>
          </p:cNvSpPr>
          <p:nvPr/>
        </p:nvSpPr>
        <p:spPr bwMode="auto">
          <a:xfrm>
            <a:off x="1362075" y="3689350"/>
            <a:ext cx="895350" cy="312738"/>
          </a:xfrm>
          <a:prstGeom prst="rect">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lgn="ctr">
                <a:solidFill>
                  <a:srgbClr val="000000"/>
                </a:solidFill>
                <a:miter lim="800000"/>
                <a:headEnd/>
                <a:tailEnd/>
              </a14:hiddenLine>
            </a:ext>
          </a:extLst>
        </p:spPr>
        <p:txBody>
          <a:bodyPr wrap="none">
            <a:spAutoFit/>
          </a:bodyPr>
          <a:lstStyle>
            <a:lvl1pPr defTabSz="820738" eaLnBrk="0" hangingPunct="0">
              <a:defRPr sz="1500">
                <a:solidFill>
                  <a:srgbClr val="000000"/>
                </a:solidFill>
                <a:latin typeface="Myriad Pro" pitchFamily="34" charset="0"/>
                <a:cs typeface="Arial" pitchFamily="34" charset="0"/>
              </a:defRPr>
            </a:lvl1pPr>
            <a:lvl2pPr marL="742950" indent="-285750" defTabSz="820738" eaLnBrk="0" hangingPunct="0">
              <a:defRPr sz="1500">
                <a:solidFill>
                  <a:srgbClr val="000000"/>
                </a:solidFill>
                <a:latin typeface="Myriad Pro" pitchFamily="34" charset="0"/>
                <a:cs typeface="Arial" pitchFamily="34" charset="0"/>
              </a:defRPr>
            </a:lvl2pPr>
            <a:lvl3pPr marL="1143000" indent="-228600" defTabSz="820738" eaLnBrk="0" hangingPunct="0">
              <a:defRPr sz="1500">
                <a:solidFill>
                  <a:srgbClr val="000000"/>
                </a:solidFill>
                <a:latin typeface="Myriad Pro" pitchFamily="34" charset="0"/>
                <a:cs typeface="Arial" pitchFamily="34" charset="0"/>
              </a:defRPr>
            </a:lvl3pPr>
            <a:lvl4pPr marL="1600200" indent="-228600" defTabSz="820738" eaLnBrk="0" hangingPunct="0">
              <a:defRPr sz="1500">
                <a:solidFill>
                  <a:srgbClr val="000000"/>
                </a:solidFill>
                <a:latin typeface="Myriad Pro" pitchFamily="34" charset="0"/>
                <a:cs typeface="Arial" pitchFamily="34" charset="0"/>
              </a:defRPr>
            </a:lvl4pPr>
            <a:lvl5pPr marL="2057400" indent="-228600" defTabSz="820738" eaLnBrk="0" hangingPunct="0">
              <a:defRPr sz="1500">
                <a:solidFill>
                  <a:srgbClr val="000000"/>
                </a:solidFill>
                <a:latin typeface="Myriad Pro" pitchFamily="34" charset="0"/>
                <a:cs typeface="Arial" pitchFamily="34" charset="0"/>
              </a:defRPr>
            </a:lvl5pPr>
            <a:lvl6pPr marL="2514600" indent="-228600" defTabSz="820738" eaLnBrk="0" fontAlgn="base" hangingPunct="0">
              <a:spcBef>
                <a:spcPct val="0"/>
              </a:spcBef>
              <a:spcAft>
                <a:spcPct val="0"/>
              </a:spcAft>
              <a:defRPr sz="1500">
                <a:solidFill>
                  <a:srgbClr val="000000"/>
                </a:solidFill>
                <a:latin typeface="Myriad Pro" pitchFamily="34" charset="0"/>
                <a:cs typeface="Arial" pitchFamily="34" charset="0"/>
              </a:defRPr>
            </a:lvl6pPr>
            <a:lvl7pPr marL="2971800" indent="-228600" defTabSz="820738" eaLnBrk="0" fontAlgn="base" hangingPunct="0">
              <a:spcBef>
                <a:spcPct val="0"/>
              </a:spcBef>
              <a:spcAft>
                <a:spcPct val="0"/>
              </a:spcAft>
              <a:defRPr sz="1500">
                <a:solidFill>
                  <a:srgbClr val="000000"/>
                </a:solidFill>
                <a:latin typeface="Myriad Pro" pitchFamily="34" charset="0"/>
                <a:cs typeface="Arial" pitchFamily="34" charset="0"/>
              </a:defRPr>
            </a:lvl7pPr>
            <a:lvl8pPr marL="3429000" indent="-228600" defTabSz="820738" eaLnBrk="0" fontAlgn="base" hangingPunct="0">
              <a:spcBef>
                <a:spcPct val="0"/>
              </a:spcBef>
              <a:spcAft>
                <a:spcPct val="0"/>
              </a:spcAft>
              <a:defRPr sz="1500">
                <a:solidFill>
                  <a:srgbClr val="000000"/>
                </a:solidFill>
                <a:latin typeface="Myriad Pro" pitchFamily="34" charset="0"/>
                <a:cs typeface="Arial" pitchFamily="34" charset="0"/>
              </a:defRPr>
            </a:lvl8pPr>
            <a:lvl9pPr marL="3886200" indent="-228600" defTabSz="820738" eaLnBrk="0" fontAlgn="base" hangingPunct="0">
              <a:spcBef>
                <a:spcPct val="0"/>
              </a:spcBef>
              <a:spcAft>
                <a:spcPct val="0"/>
              </a:spcAft>
              <a:defRPr sz="1500">
                <a:solidFill>
                  <a:srgbClr val="000000"/>
                </a:solidFill>
                <a:latin typeface="Myriad Pro" pitchFamily="34" charset="0"/>
                <a:cs typeface="Arial" pitchFamily="34" charset="0"/>
              </a:defRPr>
            </a:lvl9pPr>
          </a:lstStyle>
          <a:p>
            <a:pPr algn="ctr" eaLnBrk="1" hangingPunct="1">
              <a:lnSpc>
                <a:spcPct val="90000"/>
              </a:lnSpc>
            </a:pPr>
            <a:r>
              <a:rPr lang="en-US" sz="1600"/>
              <a:t>Compile</a:t>
            </a:r>
          </a:p>
        </p:txBody>
      </p:sp>
      <p:grpSp>
        <p:nvGrpSpPr>
          <p:cNvPr id="5" name="Group 27"/>
          <p:cNvGrpSpPr>
            <a:grpSpLocks/>
          </p:cNvGrpSpPr>
          <p:nvPr/>
        </p:nvGrpSpPr>
        <p:grpSpPr bwMode="auto">
          <a:xfrm>
            <a:off x="1527175" y="4819650"/>
            <a:ext cx="544513" cy="706438"/>
            <a:chOff x="932" y="2679"/>
            <a:chExt cx="343" cy="445"/>
          </a:xfrm>
        </p:grpSpPr>
        <p:pic>
          <p:nvPicPr>
            <p:cNvPr id="7205" name="Picture 28"/>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36" y="2679"/>
              <a:ext cx="339" cy="44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7206" name="Text Box 29"/>
            <p:cNvSpPr txBox="1">
              <a:spLocks noChangeArrowheads="1"/>
            </p:cNvSpPr>
            <p:nvPr/>
          </p:nvSpPr>
          <p:spPr bwMode="auto">
            <a:xfrm>
              <a:off x="932" y="2871"/>
              <a:ext cx="317" cy="19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1500">
                  <a:solidFill>
                    <a:srgbClr val="000000"/>
                  </a:solidFill>
                  <a:latin typeface="Myriad Pro" pitchFamily="34" charset="0"/>
                  <a:cs typeface="Arial" pitchFamily="34" charset="0"/>
                </a:defRPr>
              </a:lvl1pPr>
              <a:lvl2pPr marL="742950" indent="-285750" eaLnBrk="0" hangingPunct="0">
                <a:defRPr sz="1500">
                  <a:solidFill>
                    <a:srgbClr val="000000"/>
                  </a:solidFill>
                  <a:latin typeface="Myriad Pro" pitchFamily="34" charset="0"/>
                  <a:cs typeface="Arial" pitchFamily="34" charset="0"/>
                </a:defRPr>
              </a:lvl2pPr>
              <a:lvl3pPr marL="1143000" indent="-228600" eaLnBrk="0" hangingPunct="0">
                <a:defRPr sz="1500">
                  <a:solidFill>
                    <a:srgbClr val="000000"/>
                  </a:solidFill>
                  <a:latin typeface="Myriad Pro" pitchFamily="34" charset="0"/>
                  <a:cs typeface="Arial" pitchFamily="34" charset="0"/>
                </a:defRPr>
              </a:lvl3pPr>
              <a:lvl4pPr marL="1600200" indent="-228600" eaLnBrk="0" hangingPunct="0">
                <a:defRPr sz="1500">
                  <a:solidFill>
                    <a:srgbClr val="000000"/>
                  </a:solidFill>
                  <a:latin typeface="Myriad Pro" pitchFamily="34" charset="0"/>
                  <a:cs typeface="Arial" pitchFamily="34" charset="0"/>
                </a:defRPr>
              </a:lvl4pPr>
              <a:lvl5pPr marL="2057400" indent="-228600" eaLnBrk="0" hangingPunct="0">
                <a:defRPr sz="1500">
                  <a:solidFill>
                    <a:srgbClr val="000000"/>
                  </a:solidFill>
                  <a:latin typeface="Myriad Pro" pitchFamily="34" charset="0"/>
                  <a:cs typeface="Arial" pitchFamily="34" charset="0"/>
                </a:defRPr>
              </a:lvl5pPr>
              <a:lvl6pPr marL="2514600" indent="-228600" eaLnBrk="0" fontAlgn="base" hangingPunct="0">
                <a:spcBef>
                  <a:spcPct val="0"/>
                </a:spcBef>
                <a:spcAft>
                  <a:spcPct val="0"/>
                </a:spcAft>
                <a:defRPr sz="1500">
                  <a:solidFill>
                    <a:srgbClr val="000000"/>
                  </a:solidFill>
                  <a:latin typeface="Myriad Pro" pitchFamily="34" charset="0"/>
                  <a:cs typeface="Arial" pitchFamily="34" charset="0"/>
                </a:defRPr>
              </a:lvl6pPr>
              <a:lvl7pPr marL="2971800" indent="-228600" eaLnBrk="0" fontAlgn="base" hangingPunct="0">
                <a:spcBef>
                  <a:spcPct val="0"/>
                </a:spcBef>
                <a:spcAft>
                  <a:spcPct val="0"/>
                </a:spcAft>
                <a:defRPr sz="1500">
                  <a:solidFill>
                    <a:srgbClr val="000000"/>
                  </a:solidFill>
                  <a:latin typeface="Myriad Pro" pitchFamily="34" charset="0"/>
                  <a:cs typeface="Arial" pitchFamily="34" charset="0"/>
                </a:defRPr>
              </a:lvl7pPr>
              <a:lvl8pPr marL="3429000" indent="-228600" eaLnBrk="0" fontAlgn="base" hangingPunct="0">
                <a:spcBef>
                  <a:spcPct val="0"/>
                </a:spcBef>
                <a:spcAft>
                  <a:spcPct val="0"/>
                </a:spcAft>
                <a:defRPr sz="1500">
                  <a:solidFill>
                    <a:srgbClr val="000000"/>
                  </a:solidFill>
                  <a:latin typeface="Myriad Pro" pitchFamily="34" charset="0"/>
                  <a:cs typeface="Arial" pitchFamily="34" charset="0"/>
                </a:defRPr>
              </a:lvl8pPr>
              <a:lvl9pPr marL="3886200" indent="-228600" eaLnBrk="0" fontAlgn="base" hangingPunct="0">
                <a:spcBef>
                  <a:spcPct val="0"/>
                </a:spcBef>
                <a:spcAft>
                  <a:spcPct val="0"/>
                </a:spcAft>
                <a:defRPr sz="1500">
                  <a:solidFill>
                    <a:srgbClr val="000000"/>
                  </a:solidFill>
                  <a:latin typeface="Myriad Pro" pitchFamily="34" charset="0"/>
                  <a:cs typeface="Arial" pitchFamily="34" charset="0"/>
                </a:defRPr>
              </a:lvl9pPr>
            </a:lstStyle>
            <a:p>
              <a:pPr algn="r" eaLnBrk="1" hangingPunct="1"/>
              <a:r>
                <a:rPr lang="en-US" sz="1400" b="1">
                  <a:solidFill>
                    <a:schemeClr val="tx1"/>
                  </a:solidFill>
                </a:rPr>
                <a:t>.swf</a:t>
              </a:r>
            </a:p>
          </p:txBody>
        </p:sp>
      </p:grpSp>
      <p:grpSp>
        <p:nvGrpSpPr>
          <p:cNvPr id="6" name="Group 30"/>
          <p:cNvGrpSpPr>
            <a:grpSpLocks/>
          </p:cNvGrpSpPr>
          <p:nvPr/>
        </p:nvGrpSpPr>
        <p:grpSpPr bwMode="auto">
          <a:xfrm>
            <a:off x="5264150" y="2328863"/>
            <a:ext cx="796925" cy="809625"/>
            <a:chOff x="2534" y="1128"/>
            <a:chExt cx="502" cy="510"/>
          </a:xfrm>
        </p:grpSpPr>
        <p:sp>
          <p:nvSpPr>
            <p:cNvPr id="7203" name="Line 31"/>
            <p:cNvSpPr>
              <a:spLocks noChangeShapeType="1"/>
            </p:cNvSpPr>
            <p:nvPr/>
          </p:nvSpPr>
          <p:spPr bwMode="auto">
            <a:xfrm flipV="1">
              <a:off x="2785" y="1128"/>
              <a:ext cx="0" cy="510"/>
            </a:xfrm>
            <a:prstGeom prst="line">
              <a:avLst/>
            </a:prstGeom>
            <a:noFill/>
            <a:ln w="28575">
              <a:solidFill>
                <a:schemeClr val="tx1"/>
              </a:solidFill>
              <a:round/>
              <a:headEnd type="triangl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7204" name="Text Box 32"/>
            <p:cNvSpPr txBox="1">
              <a:spLocks noChangeArrowheads="1"/>
            </p:cNvSpPr>
            <p:nvPr/>
          </p:nvSpPr>
          <p:spPr bwMode="auto">
            <a:xfrm>
              <a:off x="2534" y="1298"/>
              <a:ext cx="502" cy="197"/>
            </a:xfrm>
            <a:prstGeom prst="rect">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lgn="ctr">
                  <a:solidFill>
                    <a:srgbClr val="000000"/>
                  </a:solidFill>
                  <a:miter lim="800000"/>
                  <a:headEnd/>
                  <a:tailEnd/>
                </a14:hiddenLine>
              </a:ext>
            </a:extLst>
          </p:spPr>
          <p:txBody>
            <a:bodyPr wrap="none">
              <a:spAutoFit/>
            </a:bodyPr>
            <a:lstStyle>
              <a:lvl1pPr defTabSz="820738" eaLnBrk="0" hangingPunct="0">
                <a:defRPr sz="1500">
                  <a:solidFill>
                    <a:srgbClr val="000000"/>
                  </a:solidFill>
                  <a:latin typeface="Myriad Pro" pitchFamily="34" charset="0"/>
                  <a:cs typeface="Arial" pitchFamily="34" charset="0"/>
                </a:defRPr>
              </a:lvl1pPr>
              <a:lvl2pPr marL="742950" indent="-285750" defTabSz="820738" eaLnBrk="0" hangingPunct="0">
                <a:defRPr sz="1500">
                  <a:solidFill>
                    <a:srgbClr val="000000"/>
                  </a:solidFill>
                  <a:latin typeface="Myriad Pro" pitchFamily="34" charset="0"/>
                  <a:cs typeface="Arial" pitchFamily="34" charset="0"/>
                </a:defRPr>
              </a:lvl2pPr>
              <a:lvl3pPr marL="1143000" indent="-228600" defTabSz="820738" eaLnBrk="0" hangingPunct="0">
                <a:defRPr sz="1500">
                  <a:solidFill>
                    <a:srgbClr val="000000"/>
                  </a:solidFill>
                  <a:latin typeface="Myriad Pro" pitchFamily="34" charset="0"/>
                  <a:cs typeface="Arial" pitchFamily="34" charset="0"/>
                </a:defRPr>
              </a:lvl3pPr>
              <a:lvl4pPr marL="1600200" indent="-228600" defTabSz="820738" eaLnBrk="0" hangingPunct="0">
                <a:defRPr sz="1500">
                  <a:solidFill>
                    <a:srgbClr val="000000"/>
                  </a:solidFill>
                  <a:latin typeface="Myriad Pro" pitchFamily="34" charset="0"/>
                  <a:cs typeface="Arial" pitchFamily="34" charset="0"/>
                </a:defRPr>
              </a:lvl4pPr>
              <a:lvl5pPr marL="2057400" indent="-228600" defTabSz="820738" eaLnBrk="0" hangingPunct="0">
                <a:defRPr sz="1500">
                  <a:solidFill>
                    <a:srgbClr val="000000"/>
                  </a:solidFill>
                  <a:latin typeface="Myriad Pro" pitchFamily="34" charset="0"/>
                  <a:cs typeface="Arial" pitchFamily="34" charset="0"/>
                </a:defRPr>
              </a:lvl5pPr>
              <a:lvl6pPr marL="2514600" indent="-228600" defTabSz="820738" eaLnBrk="0" fontAlgn="base" hangingPunct="0">
                <a:spcBef>
                  <a:spcPct val="0"/>
                </a:spcBef>
                <a:spcAft>
                  <a:spcPct val="0"/>
                </a:spcAft>
                <a:defRPr sz="1500">
                  <a:solidFill>
                    <a:srgbClr val="000000"/>
                  </a:solidFill>
                  <a:latin typeface="Myriad Pro" pitchFamily="34" charset="0"/>
                  <a:cs typeface="Arial" pitchFamily="34" charset="0"/>
                </a:defRPr>
              </a:lvl6pPr>
              <a:lvl7pPr marL="2971800" indent="-228600" defTabSz="820738" eaLnBrk="0" fontAlgn="base" hangingPunct="0">
                <a:spcBef>
                  <a:spcPct val="0"/>
                </a:spcBef>
                <a:spcAft>
                  <a:spcPct val="0"/>
                </a:spcAft>
                <a:defRPr sz="1500">
                  <a:solidFill>
                    <a:srgbClr val="000000"/>
                  </a:solidFill>
                  <a:latin typeface="Myriad Pro" pitchFamily="34" charset="0"/>
                  <a:cs typeface="Arial" pitchFamily="34" charset="0"/>
                </a:defRPr>
              </a:lvl7pPr>
              <a:lvl8pPr marL="3429000" indent="-228600" defTabSz="820738" eaLnBrk="0" fontAlgn="base" hangingPunct="0">
                <a:spcBef>
                  <a:spcPct val="0"/>
                </a:spcBef>
                <a:spcAft>
                  <a:spcPct val="0"/>
                </a:spcAft>
                <a:defRPr sz="1500">
                  <a:solidFill>
                    <a:srgbClr val="000000"/>
                  </a:solidFill>
                  <a:latin typeface="Myriad Pro" pitchFamily="34" charset="0"/>
                  <a:cs typeface="Arial" pitchFamily="34" charset="0"/>
                </a:defRPr>
              </a:lvl8pPr>
              <a:lvl9pPr marL="3886200" indent="-228600" defTabSz="820738" eaLnBrk="0" fontAlgn="base" hangingPunct="0">
                <a:spcBef>
                  <a:spcPct val="0"/>
                </a:spcBef>
                <a:spcAft>
                  <a:spcPct val="0"/>
                </a:spcAft>
                <a:defRPr sz="1500">
                  <a:solidFill>
                    <a:srgbClr val="000000"/>
                  </a:solidFill>
                  <a:latin typeface="Myriad Pro" pitchFamily="34" charset="0"/>
                  <a:cs typeface="Arial" pitchFamily="34" charset="0"/>
                </a:defRPr>
              </a:lvl9pPr>
            </a:lstStyle>
            <a:p>
              <a:pPr algn="ctr" eaLnBrk="1" hangingPunct="1">
                <a:lnSpc>
                  <a:spcPct val="90000"/>
                </a:lnSpc>
              </a:pPr>
              <a:r>
                <a:rPr lang="en-US" sz="1600"/>
                <a:t>HTTP/S</a:t>
              </a:r>
            </a:p>
          </p:txBody>
        </p:sp>
      </p:grpSp>
      <p:grpSp>
        <p:nvGrpSpPr>
          <p:cNvPr id="7" name="Group 33"/>
          <p:cNvGrpSpPr>
            <a:grpSpLocks/>
          </p:cNvGrpSpPr>
          <p:nvPr/>
        </p:nvGrpSpPr>
        <p:grpSpPr bwMode="auto">
          <a:xfrm>
            <a:off x="6530975" y="2328863"/>
            <a:ext cx="741363" cy="809625"/>
            <a:chOff x="3273" y="1128"/>
            <a:chExt cx="467" cy="510"/>
          </a:xfrm>
        </p:grpSpPr>
        <p:sp>
          <p:nvSpPr>
            <p:cNvPr id="7201" name="Line 34"/>
            <p:cNvSpPr>
              <a:spLocks noChangeShapeType="1"/>
            </p:cNvSpPr>
            <p:nvPr/>
          </p:nvSpPr>
          <p:spPr bwMode="auto">
            <a:xfrm flipV="1">
              <a:off x="3505" y="1128"/>
              <a:ext cx="0" cy="510"/>
            </a:xfrm>
            <a:prstGeom prst="line">
              <a:avLst/>
            </a:prstGeom>
            <a:noFill/>
            <a:ln w="28575">
              <a:solidFill>
                <a:schemeClr val="tx1"/>
              </a:solidFill>
              <a:round/>
              <a:headEnd type="triangl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7202" name="Text Box 35"/>
            <p:cNvSpPr txBox="1">
              <a:spLocks noChangeArrowheads="1"/>
            </p:cNvSpPr>
            <p:nvPr/>
          </p:nvSpPr>
          <p:spPr bwMode="auto">
            <a:xfrm>
              <a:off x="3273" y="1295"/>
              <a:ext cx="467" cy="197"/>
            </a:xfrm>
            <a:prstGeom prst="rect">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lgn="ctr">
                  <a:solidFill>
                    <a:srgbClr val="000000"/>
                  </a:solidFill>
                  <a:miter lim="800000"/>
                  <a:headEnd/>
                  <a:tailEnd/>
                </a14:hiddenLine>
              </a:ext>
            </a:extLst>
          </p:spPr>
          <p:txBody>
            <a:bodyPr wrap="none">
              <a:spAutoFit/>
            </a:bodyPr>
            <a:lstStyle>
              <a:lvl1pPr defTabSz="820738" eaLnBrk="0" hangingPunct="0">
                <a:defRPr sz="1500">
                  <a:solidFill>
                    <a:srgbClr val="000000"/>
                  </a:solidFill>
                  <a:latin typeface="Myriad Pro" pitchFamily="34" charset="0"/>
                  <a:cs typeface="Arial" pitchFamily="34" charset="0"/>
                </a:defRPr>
              </a:lvl1pPr>
              <a:lvl2pPr marL="742950" indent="-285750" defTabSz="820738" eaLnBrk="0" hangingPunct="0">
                <a:defRPr sz="1500">
                  <a:solidFill>
                    <a:srgbClr val="000000"/>
                  </a:solidFill>
                  <a:latin typeface="Myriad Pro" pitchFamily="34" charset="0"/>
                  <a:cs typeface="Arial" pitchFamily="34" charset="0"/>
                </a:defRPr>
              </a:lvl2pPr>
              <a:lvl3pPr marL="1143000" indent="-228600" defTabSz="820738" eaLnBrk="0" hangingPunct="0">
                <a:defRPr sz="1500">
                  <a:solidFill>
                    <a:srgbClr val="000000"/>
                  </a:solidFill>
                  <a:latin typeface="Myriad Pro" pitchFamily="34" charset="0"/>
                  <a:cs typeface="Arial" pitchFamily="34" charset="0"/>
                </a:defRPr>
              </a:lvl3pPr>
              <a:lvl4pPr marL="1600200" indent="-228600" defTabSz="820738" eaLnBrk="0" hangingPunct="0">
                <a:defRPr sz="1500">
                  <a:solidFill>
                    <a:srgbClr val="000000"/>
                  </a:solidFill>
                  <a:latin typeface="Myriad Pro" pitchFamily="34" charset="0"/>
                  <a:cs typeface="Arial" pitchFamily="34" charset="0"/>
                </a:defRPr>
              </a:lvl4pPr>
              <a:lvl5pPr marL="2057400" indent="-228600" defTabSz="820738" eaLnBrk="0" hangingPunct="0">
                <a:defRPr sz="1500">
                  <a:solidFill>
                    <a:srgbClr val="000000"/>
                  </a:solidFill>
                  <a:latin typeface="Myriad Pro" pitchFamily="34" charset="0"/>
                  <a:cs typeface="Arial" pitchFamily="34" charset="0"/>
                </a:defRPr>
              </a:lvl5pPr>
              <a:lvl6pPr marL="2514600" indent="-228600" defTabSz="820738" eaLnBrk="0" fontAlgn="base" hangingPunct="0">
                <a:spcBef>
                  <a:spcPct val="0"/>
                </a:spcBef>
                <a:spcAft>
                  <a:spcPct val="0"/>
                </a:spcAft>
                <a:defRPr sz="1500">
                  <a:solidFill>
                    <a:srgbClr val="000000"/>
                  </a:solidFill>
                  <a:latin typeface="Myriad Pro" pitchFamily="34" charset="0"/>
                  <a:cs typeface="Arial" pitchFamily="34" charset="0"/>
                </a:defRPr>
              </a:lvl6pPr>
              <a:lvl7pPr marL="2971800" indent="-228600" defTabSz="820738" eaLnBrk="0" fontAlgn="base" hangingPunct="0">
                <a:spcBef>
                  <a:spcPct val="0"/>
                </a:spcBef>
                <a:spcAft>
                  <a:spcPct val="0"/>
                </a:spcAft>
                <a:defRPr sz="1500">
                  <a:solidFill>
                    <a:srgbClr val="000000"/>
                  </a:solidFill>
                  <a:latin typeface="Myriad Pro" pitchFamily="34" charset="0"/>
                  <a:cs typeface="Arial" pitchFamily="34" charset="0"/>
                </a:defRPr>
              </a:lvl7pPr>
              <a:lvl8pPr marL="3429000" indent="-228600" defTabSz="820738" eaLnBrk="0" fontAlgn="base" hangingPunct="0">
                <a:spcBef>
                  <a:spcPct val="0"/>
                </a:spcBef>
                <a:spcAft>
                  <a:spcPct val="0"/>
                </a:spcAft>
                <a:defRPr sz="1500">
                  <a:solidFill>
                    <a:srgbClr val="000000"/>
                  </a:solidFill>
                  <a:latin typeface="Myriad Pro" pitchFamily="34" charset="0"/>
                  <a:cs typeface="Arial" pitchFamily="34" charset="0"/>
                </a:defRPr>
              </a:lvl8pPr>
              <a:lvl9pPr marL="3886200" indent="-228600" defTabSz="820738" eaLnBrk="0" fontAlgn="base" hangingPunct="0">
                <a:spcBef>
                  <a:spcPct val="0"/>
                </a:spcBef>
                <a:spcAft>
                  <a:spcPct val="0"/>
                </a:spcAft>
                <a:defRPr sz="1500">
                  <a:solidFill>
                    <a:srgbClr val="000000"/>
                  </a:solidFill>
                  <a:latin typeface="Myriad Pro" pitchFamily="34" charset="0"/>
                  <a:cs typeface="Arial" pitchFamily="34" charset="0"/>
                </a:defRPr>
              </a:lvl9pPr>
            </a:lstStyle>
            <a:p>
              <a:pPr algn="ctr" eaLnBrk="1" hangingPunct="1">
                <a:lnSpc>
                  <a:spcPct val="90000"/>
                </a:lnSpc>
              </a:pPr>
              <a:r>
                <a:rPr lang="en-US" sz="1600"/>
                <a:t>AMF/S</a:t>
              </a:r>
            </a:p>
          </p:txBody>
        </p:sp>
      </p:grpSp>
      <p:grpSp>
        <p:nvGrpSpPr>
          <p:cNvPr id="8" name="Group 36"/>
          <p:cNvGrpSpPr>
            <a:grpSpLocks/>
          </p:cNvGrpSpPr>
          <p:nvPr/>
        </p:nvGrpSpPr>
        <p:grpSpPr bwMode="auto">
          <a:xfrm>
            <a:off x="7613650" y="2328863"/>
            <a:ext cx="835025" cy="809625"/>
            <a:chOff x="4230" y="1128"/>
            <a:chExt cx="526" cy="510"/>
          </a:xfrm>
        </p:grpSpPr>
        <p:sp>
          <p:nvSpPr>
            <p:cNvPr id="7199" name="Line 37"/>
            <p:cNvSpPr>
              <a:spLocks noChangeShapeType="1"/>
            </p:cNvSpPr>
            <p:nvPr/>
          </p:nvSpPr>
          <p:spPr bwMode="auto">
            <a:xfrm flipV="1">
              <a:off x="4492" y="1128"/>
              <a:ext cx="0" cy="510"/>
            </a:xfrm>
            <a:prstGeom prst="line">
              <a:avLst/>
            </a:prstGeom>
            <a:noFill/>
            <a:ln w="28575">
              <a:solidFill>
                <a:schemeClr val="tx1"/>
              </a:solidFill>
              <a:round/>
              <a:headEnd type="triangl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7200" name="Text Box 38"/>
            <p:cNvSpPr txBox="1">
              <a:spLocks noChangeArrowheads="1"/>
            </p:cNvSpPr>
            <p:nvPr/>
          </p:nvSpPr>
          <p:spPr bwMode="auto">
            <a:xfrm>
              <a:off x="4230" y="1292"/>
              <a:ext cx="526" cy="197"/>
            </a:xfrm>
            <a:prstGeom prst="rect">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lgn="ctr">
                  <a:solidFill>
                    <a:srgbClr val="000000"/>
                  </a:solidFill>
                  <a:miter lim="800000"/>
                  <a:headEnd/>
                  <a:tailEnd/>
                </a14:hiddenLine>
              </a:ext>
            </a:extLst>
          </p:spPr>
          <p:txBody>
            <a:bodyPr wrap="none">
              <a:spAutoFit/>
            </a:bodyPr>
            <a:lstStyle>
              <a:lvl1pPr defTabSz="820738" eaLnBrk="0" hangingPunct="0">
                <a:defRPr sz="1500">
                  <a:solidFill>
                    <a:srgbClr val="000000"/>
                  </a:solidFill>
                  <a:latin typeface="Myriad Pro" pitchFamily="34" charset="0"/>
                  <a:cs typeface="Arial" pitchFamily="34" charset="0"/>
                </a:defRPr>
              </a:lvl1pPr>
              <a:lvl2pPr marL="742950" indent="-285750" defTabSz="820738" eaLnBrk="0" hangingPunct="0">
                <a:defRPr sz="1500">
                  <a:solidFill>
                    <a:srgbClr val="000000"/>
                  </a:solidFill>
                  <a:latin typeface="Myriad Pro" pitchFamily="34" charset="0"/>
                  <a:cs typeface="Arial" pitchFamily="34" charset="0"/>
                </a:defRPr>
              </a:lvl2pPr>
              <a:lvl3pPr marL="1143000" indent="-228600" defTabSz="820738" eaLnBrk="0" hangingPunct="0">
                <a:defRPr sz="1500">
                  <a:solidFill>
                    <a:srgbClr val="000000"/>
                  </a:solidFill>
                  <a:latin typeface="Myriad Pro" pitchFamily="34" charset="0"/>
                  <a:cs typeface="Arial" pitchFamily="34" charset="0"/>
                </a:defRPr>
              </a:lvl3pPr>
              <a:lvl4pPr marL="1600200" indent="-228600" defTabSz="820738" eaLnBrk="0" hangingPunct="0">
                <a:defRPr sz="1500">
                  <a:solidFill>
                    <a:srgbClr val="000000"/>
                  </a:solidFill>
                  <a:latin typeface="Myriad Pro" pitchFamily="34" charset="0"/>
                  <a:cs typeface="Arial" pitchFamily="34" charset="0"/>
                </a:defRPr>
              </a:lvl4pPr>
              <a:lvl5pPr marL="2057400" indent="-228600" defTabSz="820738" eaLnBrk="0" hangingPunct="0">
                <a:defRPr sz="1500">
                  <a:solidFill>
                    <a:srgbClr val="000000"/>
                  </a:solidFill>
                  <a:latin typeface="Myriad Pro" pitchFamily="34" charset="0"/>
                  <a:cs typeface="Arial" pitchFamily="34" charset="0"/>
                </a:defRPr>
              </a:lvl5pPr>
              <a:lvl6pPr marL="2514600" indent="-228600" defTabSz="820738" eaLnBrk="0" fontAlgn="base" hangingPunct="0">
                <a:spcBef>
                  <a:spcPct val="0"/>
                </a:spcBef>
                <a:spcAft>
                  <a:spcPct val="0"/>
                </a:spcAft>
                <a:defRPr sz="1500">
                  <a:solidFill>
                    <a:srgbClr val="000000"/>
                  </a:solidFill>
                  <a:latin typeface="Myriad Pro" pitchFamily="34" charset="0"/>
                  <a:cs typeface="Arial" pitchFamily="34" charset="0"/>
                </a:defRPr>
              </a:lvl6pPr>
              <a:lvl7pPr marL="2971800" indent="-228600" defTabSz="820738" eaLnBrk="0" fontAlgn="base" hangingPunct="0">
                <a:spcBef>
                  <a:spcPct val="0"/>
                </a:spcBef>
                <a:spcAft>
                  <a:spcPct val="0"/>
                </a:spcAft>
                <a:defRPr sz="1500">
                  <a:solidFill>
                    <a:srgbClr val="000000"/>
                  </a:solidFill>
                  <a:latin typeface="Myriad Pro" pitchFamily="34" charset="0"/>
                  <a:cs typeface="Arial" pitchFamily="34" charset="0"/>
                </a:defRPr>
              </a:lvl7pPr>
              <a:lvl8pPr marL="3429000" indent="-228600" defTabSz="820738" eaLnBrk="0" fontAlgn="base" hangingPunct="0">
                <a:spcBef>
                  <a:spcPct val="0"/>
                </a:spcBef>
                <a:spcAft>
                  <a:spcPct val="0"/>
                </a:spcAft>
                <a:defRPr sz="1500">
                  <a:solidFill>
                    <a:srgbClr val="000000"/>
                  </a:solidFill>
                  <a:latin typeface="Myriad Pro" pitchFamily="34" charset="0"/>
                  <a:cs typeface="Arial" pitchFamily="34" charset="0"/>
                </a:defRPr>
              </a:lvl8pPr>
              <a:lvl9pPr marL="3886200" indent="-228600" defTabSz="820738" eaLnBrk="0" fontAlgn="base" hangingPunct="0">
                <a:spcBef>
                  <a:spcPct val="0"/>
                </a:spcBef>
                <a:spcAft>
                  <a:spcPct val="0"/>
                </a:spcAft>
                <a:defRPr sz="1500">
                  <a:solidFill>
                    <a:srgbClr val="000000"/>
                  </a:solidFill>
                  <a:latin typeface="Myriad Pro" pitchFamily="34" charset="0"/>
                  <a:cs typeface="Arial" pitchFamily="34" charset="0"/>
                </a:defRPr>
              </a:lvl9pPr>
            </a:lstStyle>
            <a:p>
              <a:pPr algn="ctr" eaLnBrk="1" hangingPunct="1">
                <a:lnSpc>
                  <a:spcPct val="90000"/>
                </a:lnSpc>
              </a:pPr>
              <a:r>
                <a:rPr lang="en-US" sz="1600"/>
                <a:t>RTMP/S</a:t>
              </a:r>
            </a:p>
          </p:txBody>
        </p:sp>
      </p:grpSp>
      <p:grpSp>
        <p:nvGrpSpPr>
          <p:cNvPr id="9" name="Group 39"/>
          <p:cNvGrpSpPr>
            <a:grpSpLocks/>
          </p:cNvGrpSpPr>
          <p:nvPr/>
        </p:nvGrpSpPr>
        <p:grpSpPr bwMode="auto">
          <a:xfrm>
            <a:off x="4140200" y="2328863"/>
            <a:ext cx="657225" cy="809625"/>
            <a:chOff x="2051" y="1128"/>
            <a:chExt cx="414" cy="510"/>
          </a:xfrm>
        </p:grpSpPr>
        <p:sp>
          <p:nvSpPr>
            <p:cNvPr id="7197" name="Line 40"/>
            <p:cNvSpPr>
              <a:spLocks noChangeShapeType="1"/>
            </p:cNvSpPr>
            <p:nvPr/>
          </p:nvSpPr>
          <p:spPr bwMode="auto">
            <a:xfrm flipV="1">
              <a:off x="2258" y="1128"/>
              <a:ext cx="0" cy="510"/>
            </a:xfrm>
            <a:prstGeom prst="line">
              <a:avLst/>
            </a:prstGeom>
            <a:noFill/>
            <a:ln w="28575">
              <a:solidFill>
                <a:schemeClr val="tx1"/>
              </a:solidFill>
              <a:round/>
              <a:headEnd type="triangl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7198" name="Text Box 41"/>
            <p:cNvSpPr txBox="1">
              <a:spLocks noChangeArrowheads="1"/>
            </p:cNvSpPr>
            <p:nvPr/>
          </p:nvSpPr>
          <p:spPr bwMode="auto">
            <a:xfrm>
              <a:off x="2051" y="1298"/>
              <a:ext cx="414" cy="197"/>
            </a:xfrm>
            <a:prstGeom prst="rect">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lgn="ctr">
                  <a:solidFill>
                    <a:srgbClr val="000000"/>
                  </a:solidFill>
                  <a:miter lim="800000"/>
                  <a:headEnd/>
                  <a:tailEnd/>
                </a14:hiddenLine>
              </a:ext>
            </a:extLst>
          </p:spPr>
          <p:txBody>
            <a:bodyPr wrap="none">
              <a:spAutoFit/>
            </a:bodyPr>
            <a:lstStyle>
              <a:lvl1pPr defTabSz="820738" eaLnBrk="0" hangingPunct="0">
                <a:defRPr sz="1500">
                  <a:solidFill>
                    <a:srgbClr val="000000"/>
                  </a:solidFill>
                  <a:latin typeface="Myriad Pro" pitchFamily="34" charset="0"/>
                  <a:cs typeface="Arial" pitchFamily="34" charset="0"/>
                </a:defRPr>
              </a:lvl1pPr>
              <a:lvl2pPr marL="742950" indent="-285750" defTabSz="820738" eaLnBrk="0" hangingPunct="0">
                <a:defRPr sz="1500">
                  <a:solidFill>
                    <a:srgbClr val="000000"/>
                  </a:solidFill>
                  <a:latin typeface="Myriad Pro" pitchFamily="34" charset="0"/>
                  <a:cs typeface="Arial" pitchFamily="34" charset="0"/>
                </a:defRPr>
              </a:lvl2pPr>
              <a:lvl3pPr marL="1143000" indent="-228600" defTabSz="820738" eaLnBrk="0" hangingPunct="0">
                <a:defRPr sz="1500">
                  <a:solidFill>
                    <a:srgbClr val="000000"/>
                  </a:solidFill>
                  <a:latin typeface="Myriad Pro" pitchFamily="34" charset="0"/>
                  <a:cs typeface="Arial" pitchFamily="34" charset="0"/>
                </a:defRPr>
              </a:lvl3pPr>
              <a:lvl4pPr marL="1600200" indent="-228600" defTabSz="820738" eaLnBrk="0" hangingPunct="0">
                <a:defRPr sz="1500">
                  <a:solidFill>
                    <a:srgbClr val="000000"/>
                  </a:solidFill>
                  <a:latin typeface="Myriad Pro" pitchFamily="34" charset="0"/>
                  <a:cs typeface="Arial" pitchFamily="34" charset="0"/>
                </a:defRPr>
              </a:lvl4pPr>
              <a:lvl5pPr marL="2057400" indent="-228600" defTabSz="820738" eaLnBrk="0" hangingPunct="0">
                <a:defRPr sz="1500">
                  <a:solidFill>
                    <a:srgbClr val="000000"/>
                  </a:solidFill>
                  <a:latin typeface="Myriad Pro" pitchFamily="34" charset="0"/>
                  <a:cs typeface="Arial" pitchFamily="34" charset="0"/>
                </a:defRPr>
              </a:lvl5pPr>
              <a:lvl6pPr marL="2514600" indent="-228600" defTabSz="820738" eaLnBrk="0" fontAlgn="base" hangingPunct="0">
                <a:spcBef>
                  <a:spcPct val="0"/>
                </a:spcBef>
                <a:spcAft>
                  <a:spcPct val="0"/>
                </a:spcAft>
                <a:defRPr sz="1500">
                  <a:solidFill>
                    <a:srgbClr val="000000"/>
                  </a:solidFill>
                  <a:latin typeface="Myriad Pro" pitchFamily="34" charset="0"/>
                  <a:cs typeface="Arial" pitchFamily="34" charset="0"/>
                </a:defRPr>
              </a:lvl6pPr>
              <a:lvl7pPr marL="2971800" indent="-228600" defTabSz="820738" eaLnBrk="0" fontAlgn="base" hangingPunct="0">
                <a:spcBef>
                  <a:spcPct val="0"/>
                </a:spcBef>
                <a:spcAft>
                  <a:spcPct val="0"/>
                </a:spcAft>
                <a:defRPr sz="1500">
                  <a:solidFill>
                    <a:srgbClr val="000000"/>
                  </a:solidFill>
                  <a:latin typeface="Myriad Pro" pitchFamily="34" charset="0"/>
                  <a:cs typeface="Arial" pitchFamily="34" charset="0"/>
                </a:defRPr>
              </a:lvl7pPr>
              <a:lvl8pPr marL="3429000" indent="-228600" defTabSz="820738" eaLnBrk="0" fontAlgn="base" hangingPunct="0">
                <a:spcBef>
                  <a:spcPct val="0"/>
                </a:spcBef>
                <a:spcAft>
                  <a:spcPct val="0"/>
                </a:spcAft>
                <a:defRPr sz="1500">
                  <a:solidFill>
                    <a:srgbClr val="000000"/>
                  </a:solidFill>
                  <a:latin typeface="Myriad Pro" pitchFamily="34" charset="0"/>
                  <a:cs typeface="Arial" pitchFamily="34" charset="0"/>
                </a:defRPr>
              </a:lvl8pPr>
              <a:lvl9pPr marL="3886200" indent="-228600" defTabSz="820738" eaLnBrk="0" fontAlgn="base" hangingPunct="0">
                <a:spcBef>
                  <a:spcPct val="0"/>
                </a:spcBef>
                <a:spcAft>
                  <a:spcPct val="0"/>
                </a:spcAft>
                <a:defRPr sz="1500">
                  <a:solidFill>
                    <a:srgbClr val="000000"/>
                  </a:solidFill>
                  <a:latin typeface="Myriad Pro" pitchFamily="34" charset="0"/>
                  <a:cs typeface="Arial" pitchFamily="34" charset="0"/>
                </a:defRPr>
              </a:lvl9pPr>
            </a:lstStyle>
            <a:p>
              <a:pPr algn="ctr" eaLnBrk="1" hangingPunct="1">
                <a:lnSpc>
                  <a:spcPct val="90000"/>
                </a:lnSpc>
              </a:pPr>
              <a:r>
                <a:rPr lang="en-US" sz="1600"/>
                <a:t>SOAP</a:t>
              </a:r>
            </a:p>
          </p:txBody>
        </p:sp>
      </p:grpSp>
      <p:grpSp>
        <p:nvGrpSpPr>
          <p:cNvPr id="10" name="Group 45"/>
          <p:cNvGrpSpPr>
            <a:grpSpLocks/>
          </p:cNvGrpSpPr>
          <p:nvPr/>
        </p:nvGrpSpPr>
        <p:grpSpPr bwMode="auto">
          <a:xfrm>
            <a:off x="6240463" y="1006475"/>
            <a:ext cx="2455862" cy="1112838"/>
            <a:chOff x="3931" y="634"/>
            <a:chExt cx="1547" cy="701"/>
          </a:xfrm>
        </p:grpSpPr>
        <p:sp>
          <p:nvSpPr>
            <p:cNvPr id="425002" name="AutoShape 42"/>
            <p:cNvSpPr>
              <a:spLocks noChangeArrowheads="1"/>
            </p:cNvSpPr>
            <p:nvPr/>
          </p:nvSpPr>
          <p:spPr bwMode="auto">
            <a:xfrm>
              <a:off x="3931" y="634"/>
              <a:ext cx="1547" cy="701"/>
            </a:xfrm>
            <a:prstGeom prst="roundRect">
              <a:avLst>
                <a:gd name="adj" fmla="val 4000"/>
              </a:avLst>
            </a:prstGeom>
            <a:gradFill rotWithShape="1">
              <a:gsLst>
                <a:gs pos="0">
                  <a:srgbClr val="EFF1F3">
                    <a:gamma/>
                    <a:tint val="0"/>
                    <a:invGamma/>
                  </a:srgbClr>
                </a:gs>
                <a:gs pos="100000">
                  <a:srgbClr val="EFF1F3"/>
                </a:gs>
              </a:gsLst>
              <a:lin ang="5400000" scaled="1"/>
            </a:gradFill>
            <a:ln w="9525" algn="ctr">
              <a:solidFill>
                <a:schemeClr val="bg2"/>
              </a:solidFill>
              <a:round/>
              <a:headEnd/>
              <a:tailEnd/>
            </a:ln>
            <a:effectLst>
              <a:outerShdw dist="45791" dir="3378596" algn="ctr" rotWithShape="0">
                <a:srgbClr val="EFF1F3"/>
              </a:outerShdw>
            </a:effectLst>
          </p:spPr>
          <p:txBody>
            <a:bodyPr wrap="none" anchor="ctr"/>
            <a:lstStyle/>
            <a:p>
              <a:pPr algn="ctr" defTabSz="820738">
                <a:lnSpc>
                  <a:spcPct val="90000"/>
                </a:lnSpc>
                <a:defRPr/>
              </a:pPr>
              <a:r>
                <a:rPr lang="en-US" sz="1800">
                  <a:solidFill>
                    <a:schemeClr val="tx1"/>
                  </a:solidFill>
                  <a:cs typeface="+mn-cs"/>
                </a:rPr>
                <a:t>Adobe AIR</a:t>
              </a:r>
              <a:br>
                <a:rPr lang="en-US" sz="1800">
                  <a:solidFill>
                    <a:schemeClr val="tx1"/>
                  </a:solidFill>
                  <a:cs typeface="+mn-cs"/>
                </a:rPr>
              </a:br>
              <a:r>
                <a:rPr lang="en-US" sz="1800">
                  <a:solidFill>
                    <a:schemeClr val="tx1"/>
                  </a:solidFill>
                  <a:cs typeface="+mn-cs"/>
                </a:rPr>
                <a:t/>
              </a:r>
              <a:br>
                <a:rPr lang="en-US" sz="1800">
                  <a:solidFill>
                    <a:schemeClr val="tx1"/>
                  </a:solidFill>
                  <a:cs typeface="+mn-cs"/>
                </a:rPr>
              </a:br>
              <a:endParaRPr lang="en-US" sz="1800">
                <a:solidFill>
                  <a:schemeClr val="tx1"/>
                </a:solidFill>
                <a:cs typeface="+mn-cs"/>
              </a:endParaRPr>
            </a:p>
            <a:p>
              <a:pPr algn="ctr" defTabSz="820738">
                <a:lnSpc>
                  <a:spcPct val="90000"/>
                </a:lnSpc>
                <a:defRPr/>
              </a:pPr>
              <a:endParaRPr lang="en-US" sz="1800">
                <a:solidFill>
                  <a:schemeClr val="tx1"/>
                </a:solidFill>
                <a:cs typeface="+mn-cs"/>
              </a:endParaRPr>
            </a:p>
          </p:txBody>
        </p:sp>
        <p:pic>
          <p:nvPicPr>
            <p:cNvPr id="7196" name="Picture 43" descr="Adobe_AIR_Logo"/>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18" y="866"/>
              <a:ext cx="323" cy="40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349294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4985"/>
                                        </p:tgtEl>
                                        <p:attrNameLst>
                                          <p:attrName>style.visibility</p:attrName>
                                        </p:attrNameLst>
                                      </p:cBhvr>
                                      <p:to>
                                        <p:strVal val="visible"/>
                                      </p:to>
                                    </p:set>
                                    <p:animEffect transition="in" filter="fade">
                                      <p:cBhvr>
                                        <p:cTn id="7" dur="500"/>
                                        <p:tgtEl>
                                          <p:spTgt spid="42498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4986"/>
                                        </p:tgtEl>
                                        <p:attrNameLst>
                                          <p:attrName>style.visibility</p:attrName>
                                        </p:attrNameLst>
                                      </p:cBhvr>
                                      <p:to>
                                        <p:strVal val="visible"/>
                                      </p:to>
                                    </p:set>
                                    <p:animEffect transition="in" filter="fade">
                                      <p:cBhvr>
                                        <p:cTn id="10" dur="500"/>
                                        <p:tgtEl>
                                          <p:spTgt spid="42498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 presetClass="exit" presetSubtype="0" fill="hold" grpId="0" nodeType="withEffect">
                                  <p:stCondLst>
                                    <p:cond delay="0"/>
                                  </p:stCondLst>
                                  <p:childTnLst>
                                    <p:set>
                                      <p:cBhvr>
                                        <p:cTn id="15" dur="1" fill="hold">
                                          <p:stCondLst>
                                            <p:cond delay="0"/>
                                          </p:stCondLst>
                                        </p:cTn>
                                        <p:tgtEl>
                                          <p:spTgt spid="424962"/>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0" presetClass="path" presetSubtype="0" accel="50000" decel="50000" fill="hold" nodeType="withEffect">
                                  <p:stCondLst>
                                    <p:cond delay="0"/>
                                  </p:stCondLst>
                                  <p:childTnLst>
                                    <p:animMotion origin="layout" path="M -1.38889E-6 0.0222 L 0.48229 -0.30042 " pathEditMode="relative" rAng="0" ptsTypes="AA">
                                      <p:cBhvr>
                                        <p:cTn id="23" dur="2000" fill="hold"/>
                                        <p:tgtEl>
                                          <p:spTgt spid="4"/>
                                        </p:tgtEl>
                                        <p:attrNameLst>
                                          <p:attrName>ppt_x</p:attrName>
                                          <p:attrName>ppt_y</p:attrName>
                                        </p:attrNameLst>
                                      </p:cBhvr>
                                      <p:rCtr x="24100" y="-16100"/>
                                    </p:animMotion>
                                  </p:childTnLst>
                                </p:cTn>
                              </p:par>
                              <p:par>
                                <p:cTn id="24" presetID="10" presetClass="entr" presetSubtype="0" fill="hold" grpId="0" nodeType="withEffect">
                                  <p:stCondLst>
                                    <p:cond delay="0"/>
                                  </p:stCondLst>
                                  <p:childTnLst>
                                    <p:set>
                                      <p:cBhvr>
                                        <p:cTn id="25" dur="1" fill="hold">
                                          <p:stCondLst>
                                            <p:cond delay="0"/>
                                          </p:stCondLst>
                                        </p:cTn>
                                        <p:tgtEl>
                                          <p:spTgt spid="424972"/>
                                        </p:tgtEl>
                                        <p:attrNameLst>
                                          <p:attrName>style.visibility</p:attrName>
                                        </p:attrNameLst>
                                      </p:cBhvr>
                                      <p:to>
                                        <p:strVal val="visible"/>
                                      </p:to>
                                    </p:set>
                                    <p:animEffect transition="in" filter="fade">
                                      <p:cBhvr>
                                        <p:cTn id="26" dur="500"/>
                                        <p:tgtEl>
                                          <p:spTgt spid="42497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4971"/>
                                        </p:tgtEl>
                                        <p:attrNameLst>
                                          <p:attrName>style.visibility</p:attrName>
                                        </p:attrNameLst>
                                      </p:cBhvr>
                                      <p:to>
                                        <p:strVal val="visible"/>
                                      </p:to>
                                    </p:set>
                                    <p:animEffect transition="in" filter="fade">
                                      <p:cBhvr>
                                        <p:cTn id="29" dur="500"/>
                                        <p:tgtEl>
                                          <p:spTgt spid="42497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24968"/>
                                        </p:tgtEl>
                                        <p:attrNameLst>
                                          <p:attrName>style.visibility</p:attrName>
                                        </p:attrNameLst>
                                      </p:cBhvr>
                                      <p:to>
                                        <p:strVal val="visible"/>
                                      </p:to>
                                    </p:set>
                                    <p:animEffect transition="in" filter="fade">
                                      <p:cBhvr>
                                        <p:cTn id="32" dur="500"/>
                                        <p:tgtEl>
                                          <p:spTgt spid="424968"/>
                                        </p:tgtEl>
                                      </p:cBhvr>
                                    </p:animEffec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par>
                          <p:cTn id="40" fill="hold" nodeType="afterGroup">
                            <p:stCondLst>
                              <p:cond delay="500"/>
                            </p:stCondLst>
                            <p:childTnLst>
                              <p:par>
                                <p:cTn id="41" presetID="64" presetClass="path" presetSubtype="0" accel="50000" decel="50000" fill="hold" nodeType="afterEffect">
                                  <p:stCondLst>
                                    <p:cond delay="0"/>
                                  </p:stCondLst>
                                  <p:childTnLst>
                                    <p:animMotion origin="layout" path="M 0.48229 -0.2877 L 0.48229 -0.42692 " pathEditMode="relative" rAng="0" ptsTypes="AA">
                                      <p:cBhvr>
                                        <p:cTn id="42" dur="2000" fill="hold"/>
                                        <p:tgtEl>
                                          <p:spTgt spid="4"/>
                                        </p:tgtEl>
                                        <p:attrNameLst>
                                          <p:attrName>ppt_x</p:attrName>
                                          <p:attrName>ppt_y</p:attrName>
                                        </p:attrNameLst>
                                      </p:cBhvr>
                                      <p:rCtr x="0" y="-7000"/>
                                    </p:animMotion>
                                  </p:childTnLst>
                                </p:cTn>
                              </p:par>
                              <p:par>
                                <p:cTn id="43" presetID="10" presetClass="entr" presetSubtype="0" fill="hold" grpId="0" nodeType="withEffect">
                                  <p:stCondLst>
                                    <p:cond delay="0"/>
                                  </p:stCondLst>
                                  <p:childTnLst>
                                    <p:set>
                                      <p:cBhvr>
                                        <p:cTn id="44" dur="1" fill="hold">
                                          <p:stCondLst>
                                            <p:cond delay="0"/>
                                          </p:stCondLst>
                                        </p:cTn>
                                        <p:tgtEl>
                                          <p:spTgt spid="424969"/>
                                        </p:tgtEl>
                                        <p:attrNameLst>
                                          <p:attrName>style.visibility</p:attrName>
                                        </p:attrNameLst>
                                      </p:cBhvr>
                                      <p:to>
                                        <p:strVal val="visible"/>
                                      </p:to>
                                    </p:set>
                                    <p:animEffect transition="in" filter="fade">
                                      <p:cBhvr>
                                        <p:cTn id="45" dur="500"/>
                                        <p:tgtEl>
                                          <p:spTgt spid="42496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24970"/>
                                        </p:tgtEl>
                                        <p:attrNameLst>
                                          <p:attrName>style.visibility</p:attrName>
                                        </p:attrNameLst>
                                      </p:cBhvr>
                                      <p:to>
                                        <p:strVal val="visible"/>
                                      </p:to>
                                    </p:set>
                                    <p:animEffect transition="in" filter="fade">
                                      <p:cBhvr>
                                        <p:cTn id="48" dur="500"/>
                                        <p:tgtEl>
                                          <p:spTgt spid="42497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24966"/>
                                        </p:tgtEl>
                                        <p:attrNameLst>
                                          <p:attrName>style.visibility</p:attrName>
                                        </p:attrNameLst>
                                      </p:cBhvr>
                                      <p:to>
                                        <p:strVal val="visible"/>
                                      </p:to>
                                    </p:set>
                                    <p:animEffect transition="in" filter="fade">
                                      <p:cBhvr>
                                        <p:cTn id="51" dur="500"/>
                                        <p:tgtEl>
                                          <p:spTgt spid="42496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24976"/>
                                        </p:tgtEl>
                                        <p:attrNameLst>
                                          <p:attrName>style.visibility</p:attrName>
                                        </p:attrNameLst>
                                      </p:cBhvr>
                                      <p:to>
                                        <p:strVal val="visible"/>
                                      </p:to>
                                    </p:set>
                                    <p:animEffect transition="in" filter="fade">
                                      <p:cBhvr>
                                        <p:cTn id="54" dur="500"/>
                                        <p:tgtEl>
                                          <p:spTgt spid="424976"/>
                                        </p:tgtEl>
                                      </p:cBhvr>
                                    </p:animEffect>
                                  </p:childTnLst>
                                </p:cTn>
                              </p:par>
                            </p:childTnLst>
                          </p:cTn>
                        </p:par>
                        <p:par>
                          <p:cTn id="55" fill="hold" nodeType="afterGroup">
                            <p:stCondLst>
                              <p:cond delay="2500"/>
                            </p:stCondLst>
                            <p:childTnLst>
                              <p:par>
                                <p:cTn id="56" presetID="10"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par>
                                <p:cTn id="59" presetID="10"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par>
                                <p:cTn id="62" presetID="10" presetClass="entr" presetSubtype="0" fill="hold"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par>
                                <p:cTn id="68" presetID="1" presetClass="exit" presetSubtype="0" fill="hold" nodeType="withEffect">
                                  <p:stCondLst>
                                    <p:cond delay="0"/>
                                  </p:stCondLst>
                                  <p:childTnLst>
                                    <p:set>
                                      <p:cBhvr>
                                        <p:cTn id="69" dur="1" fill="hold">
                                          <p:stCondLst>
                                            <p:cond delay="0"/>
                                          </p:stCondLst>
                                        </p:cTn>
                                        <p:tgtEl>
                                          <p:spTgt spid="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2" grpId="0"/>
      <p:bldP spid="424966" grpId="0" animBg="1"/>
      <p:bldP spid="424968" grpId="0" animBg="1"/>
      <p:bldP spid="424969" grpId="0" animBg="1"/>
      <p:bldP spid="424970" grpId="0" animBg="1"/>
      <p:bldP spid="424971" grpId="0" animBg="1"/>
      <p:bldP spid="424972" grpId="0" animBg="1"/>
      <p:bldP spid="424976" grpId="0" animBg="1"/>
      <p:bldP spid="424985" grpId="0" animBg="1"/>
      <p:bldP spid="424986" grpId="0" animBg="1"/>
    </p:bld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MMPROD_NEXTUNIQUEID" val="10009"/>
  <p:tag name="MMPROD_UIDATA" val="&lt;database version=&quot;6.0&quot;&gt;&lt;object type=&quot;1&quot; unique_id=&quot;10001&quot;&gt;&lt;object type=&quot;8&quot; unique_id=&quot;715243&quot;&gt;&lt;/object&gt;&lt;object type=&quot;2&quot; unique_id=&quot;715244&quot;&gt;&lt;object type=&quot;3&quot; unique_id=&quot;715246&quot;&gt;&lt;property id=&quot;20148&quot; value=&quot;5&quot;/&gt;&lt;property id=&quot;20300&quot; value=&quot;Slide 1 - &amp;quot;Adobe Title&amp;quot;&quot;/&gt;&lt;property id=&quot;20307&quot; value=&quot;273&quot;/&gt;&lt;/object&gt;&lt;object type=&quot;3&quot; unique_id=&quot;715248&quot;&gt;&lt;property id=&quot;20148&quot; value=&quot;5&quot;/&gt;&lt;property id=&quot;20300&quot; value=&quot;Slide 2 - &amp;quot;Standard White Background Bullet Slide&amp;quot;&quot;/&gt;&lt;property id=&quot;20307&quot; value=&quot;271&quot;/&gt;&lt;/object&gt;&lt;object type=&quot;3&quot; unique_id=&quot;715249&quot;&gt;&lt;property id=&quot;20148&quot; value=&quot;5&quot;/&gt;&lt;property id=&quot;20300&quot; value=&quot;Slide 4 - &amp;quot;Using Themes to Convert Old Presentations – PPT2007 on Windows&amp;quot;&quot;/&gt;&lt;property id=&quot;20307&quot; value=&quot;257&quot;/&gt;&lt;/object&gt;&lt;object type=&quot;3&quot; unique_id=&quot;715250&quot;&gt;&lt;property id=&quot;20148&quot; value=&quot;5&quot;/&gt;&lt;property id=&quot;20300&quot; value=&quot;Slide 5 - &amp;quot;Bar Chart&amp;quot;&quot;/&gt;&lt;property id=&quot;20307&quot; value=&quot;260&quot;/&gt;&lt;/object&gt;&lt;object type=&quot;3&quot; unique_id=&quot;715251&quot;&gt;&lt;property id=&quot;20148&quot; value=&quot;5&quot;/&gt;&lt;property id=&quot;20300&quot; value=&quot;Slide 6 - &amp;quot;Pie Chart&amp;quot;&quot;/&gt;&lt;property id=&quot;20307&quot; value=&quot;264&quot;/&gt;&lt;/object&gt;&lt;object type=&quot;3&quot; unique_id=&quot;715252&quot;&gt;&lt;property id=&quot;20148&quot; value=&quot;5&quot;/&gt;&lt;property id=&quot;20300&quot; value=&quot;Slide 10 - &amp;quot;Color Palette&amp;quot;&quot;/&gt;&lt;property id=&quot;20307&quot; value=&quot;267&quot;/&gt;&lt;/object&gt;&lt;object type=&quot;3&quot; unique_id=&quot;715253&quot;&gt;&lt;property id=&quot;20148&quot; value=&quot;5&quot;/&gt;&lt;property id=&quot;20300&quot; value=&quot;Slide 7 - &amp;quot;White Content Area Layout&amp;quot;&quot;/&gt;&lt;property id=&quot;20307&quot; value=&quot;265&quot;/&gt;&lt;/object&gt;&lt;object type=&quot;3&quot; unique_id=&quot;715254&quot;&gt;&lt;property id=&quot;20148&quot; value=&quot;5&quot;/&gt;&lt;property id=&quot;20300&quot; value=&quot;Slide 8 - &amp;quot;Gray Content Area Layout&amp;quot;&quot;/&gt;&lt;property id=&quot;20307&quot; value=&quot;258&quot;/&gt;&lt;/object&gt;&lt;object type=&quot;3&quot; unique_id=&quot;715255&quot;&gt;&lt;property id=&quot;20148&quot; value=&quot;5&quot;/&gt;&lt;property id=&quot;20300&quot; value=&quot;Slide 9 - &amp;quot;Black Content Area Layout&amp;quot;&quot;/&gt;&lt;property id=&quot;20307&quot; value=&quot;259&quot;/&gt;&lt;/object&gt;&lt;object type=&quot;3&quot; unique_id=&quot;715256&quot;&gt;&lt;property id=&quot;20148&quot; value=&quot;5&quot;/&gt;&lt;property id=&quot;20300&quot; value=&quot;Slide 11&quot;/&gt;&lt;property id=&quot;20307&quot; value=&quot;274&quot;/&gt;&lt;/object&gt;&lt;object type=&quot;3&quot; unique_id=&quot;717641&quot;&gt;&lt;property id=&quot;20148&quot; value=&quot;5&quot;/&gt;&lt;property id=&quot;20300&quot; value=&quot;Slide 3 - &amp;quot;Properly Using Footers and Page Numbers in PowerPoint 2007&amp;quot;&quot;/&gt;&lt;property id=&quot;20307&quot; value=&quot;275&quot;/&gt;&lt;/object&gt;&lt;/object&gt;&lt;/object&gt;&lt;/database&gt;"/>
</p:tagLst>
</file>

<file path=ppt/theme/theme1.xml><?xml version="1.0" encoding="utf-8"?>
<a:theme xmlns:a="http://schemas.openxmlformats.org/drawingml/2006/main" name="Adobe 2009 Standard Master">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Apex.thmx</Template>
  <TotalTime>35368</TotalTime>
  <Words>2992</Words>
  <Application>Microsoft Macintosh PowerPoint</Application>
  <PresentationFormat>On-screen Show (4:3)</PresentationFormat>
  <Paragraphs>393</Paragraphs>
  <Slides>40</Slides>
  <Notes>11</Notes>
  <HiddenSlides>3</HiddenSlides>
  <MMClips>0</MMClips>
  <ScaleCrop>false</ScaleCrop>
  <HeadingPairs>
    <vt:vector size="4" baseType="variant">
      <vt:variant>
        <vt:lpstr>Design Template</vt:lpstr>
      </vt:variant>
      <vt:variant>
        <vt:i4>1</vt:i4>
      </vt:variant>
      <vt:variant>
        <vt:lpstr>Slide Titles</vt:lpstr>
      </vt:variant>
      <vt:variant>
        <vt:i4>40</vt:i4>
      </vt:variant>
    </vt:vector>
  </HeadingPairs>
  <TitlesOfParts>
    <vt:vector size="41" baseType="lpstr">
      <vt:lpstr>Adobe 2009 Standard Master</vt:lpstr>
      <vt:lpstr>Design and Development Trends in Mobile </vt:lpstr>
      <vt:lpstr>Here comes the overload!</vt:lpstr>
      <vt:lpstr>Slide 3</vt:lpstr>
      <vt:lpstr>Slide 4</vt:lpstr>
      <vt:lpstr>Slide 5</vt:lpstr>
      <vt:lpstr>RIA and Mobile Technical Considerations</vt:lpstr>
      <vt:lpstr>Some names you should know: </vt:lpstr>
      <vt:lpstr>Adobe® Flash™ Builder™</vt:lpstr>
      <vt:lpstr>How Flex Works</vt:lpstr>
      <vt:lpstr>Flash Platform - A complete system for web innovation</vt:lpstr>
      <vt:lpstr>Web browsing client roadmap</vt:lpstr>
      <vt:lpstr>Flash Player 10.1 is designed for mobility!</vt:lpstr>
      <vt:lpstr>Multi Screen: Same Programming Model, Same Tools, Same Code</vt:lpstr>
      <vt:lpstr>Open Screen Project</vt:lpstr>
      <vt:lpstr>AIR extends the benefits of Flash Player</vt:lpstr>
      <vt:lpstr>Three methods available – AIR for Android</vt:lpstr>
      <vt:lpstr>Slide 17</vt:lpstr>
      <vt:lpstr>End User Experience for Android Users if AIR is not pre-installed</vt:lpstr>
      <vt:lpstr>Slide 19</vt:lpstr>
      <vt:lpstr>Deployment</vt:lpstr>
      <vt:lpstr>Slide 21</vt:lpstr>
      <vt:lpstr>Mobile Flex Components</vt:lpstr>
      <vt:lpstr>Basic Anatomy of a Flash Builder 4.5 mobile app</vt:lpstr>
      <vt:lpstr>Flash Builder 4.5 Project Anatomy</vt:lpstr>
      <vt:lpstr>Android Manifest (in Application Descriptor)</vt:lpstr>
      <vt:lpstr>GEO APIs</vt:lpstr>
      <vt:lpstr>Accelerometer APIs</vt:lpstr>
      <vt:lpstr>Multi-Touch APIs</vt:lpstr>
      <vt:lpstr>Remote Data</vt:lpstr>
      <vt:lpstr>Full Screen &amp; Orientation</vt:lpstr>
      <vt:lpstr>Camera Access</vt:lpstr>
      <vt:lpstr>Native App Integration</vt:lpstr>
      <vt:lpstr>Local DB APIs</vt:lpstr>
      <vt:lpstr>StageWebView</vt:lpstr>
      <vt:lpstr>Thank you</vt:lpstr>
      <vt:lpstr>Microphone</vt:lpstr>
      <vt:lpstr>Custom URIs</vt:lpstr>
      <vt:lpstr>Soft Keys</vt:lpstr>
      <vt:lpstr>Debugging</vt:lpstr>
      <vt:lpstr>Learn more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sbenson</dc:creator>
  <cp:lastModifiedBy>Adobe Systems</cp:lastModifiedBy>
  <cp:revision>461</cp:revision>
  <dcterms:created xsi:type="dcterms:W3CDTF">2010-12-03T00:44:54Z</dcterms:created>
  <dcterms:modified xsi:type="dcterms:W3CDTF">2010-12-03T00:48:22Z</dcterms:modified>
</cp:coreProperties>
</file>