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2"/>
  </p:notesMasterIdLst>
  <p:handoutMasterIdLst>
    <p:handoutMasterId r:id="rId83"/>
  </p:handoutMasterIdLst>
  <p:sldIdLst>
    <p:sldId id="256" r:id="rId2"/>
    <p:sldId id="291" r:id="rId3"/>
    <p:sldId id="380" r:id="rId4"/>
    <p:sldId id="531" r:id="rId5"/>
    <p:sldId id="532" r:id="rId6"/>
    <p:sldId id="533" r:id="rId7"/>
    <p:sldId id="534" r:id="rId8"/>
    <p:sldId id="537" r:id="rId9"/>
    <p:sldId id="538" r:id="rId10"/>
    <p:sldId id="542" r:id="rId11"/>
    <p:sldId id="649" r:id="rId12"/>
    <p:sldId id="647" r:id="rId13"/>
    <p:sldId id="648" r:id="rId14"/>
    <p:sldId id="650" r:id="rId15"/>
    <p:sldId id="640" r:id="rId16"/>
    <p:sldId id="544" r:id="rId17"/>
    <p:sldId id="545" r:id="rId18"/>
    <p:sldId id="671" r:id="rId19"/>
    <p:sldId id="546" r:id="rId20"/>
    <p:sldId id="547" r:id="rId21"/>
    <p:sldId id="548" r:id="rId22"/>
    <p:sldId id="549" r:id="rId23"/>
    <p:sldId id="550" r:id="rId24"/>
    <p:sldId id="556" r:id="rId25"/>
    <p:sldId id="574" r:id="rId26"/>
    <p:sldId id="573" r:id="rId27"/>
    <p:sldId id="571" r:id="rId28"/>
    <p:sldId id="672" r:id="rId29"/>
    <p:sldId id="575" r:id="rId30"/>
    <p:sldId id="576" r:id="rId31"/>
    <p:sldId id="673" r:id="rId32"/>
    <p:sldId id="674" r:id="rId33"/>
    <p:sldId id="577" r:id="rId34"/>
    <p:sldId id="578" r:id="rId35"/>
    <p:sldId id="651" r:id="rId36"/>
    <p:sldId id="652" r:id="rId37"/>
    <p:sldId id="653" r:id="rId38"/>
    <p:sldId id="655" r:id="rId39"/>
    <p:sldId id="656" r:id="rId40"/>
    <p:sldId id="641" r:id="rId41"/>
    <p:sldId id="583" r:id="rId42"/>
    <p:sldId id="590" r:id="rId43"/>
    <p:sldId id="645" r:id="rId44"/>
    <p:sldId id="585" r:id="rId45"/>
    <p:sldId id="586" r:id="rId46"/>
    <p:sldId id="587" r:id="rId47"/>
    <p:sldId id="588" r:id="rId48"/>
    <p:sldId id="599" r:id="rId49"/>
    <p:sldId id="589" r:id="rId50"/>
    <p:sldId id="601" r:id="rId51"/>
    <p:sldId id="602" r:id="rId52"/>
    <p:sldId id="604" r:id="rId53"/>
    <p:sldId id="658" r:id="rId54"/>
    <p:sldId id="659" r:id="rId55"/>
    <p:sldId id="660" r:id="rId56"/>
    <p:sldId id="661" r:id="rId57"/>
    <p:sldId id="664" r:id="rId58"/>
    <p:sldId id="662" r:id="rId59"/>
    <p:sldId id="642" r:id="rId60"/>
    <p:sldId id="606" r:id="rId61"/>
    <p:sldId id="607" r:id="rId62"/>
    <p:sldId id="608" r:id="rId63"/>
    <p:sldId id="609" r:id="rId64"/>
    <p:sldId id="610" r:id="rId65"/>
    <p:sldId id="611" r:id="rId66"/>
    <p:sldId id="612" r:id="rId67"/>
    <p:sldId id="665" r:id="rId68"/>
    <p:sldId id="666" r:id="rId69"/>
    <p:sldId id="667" r:id="rId70"/>
    <p:sldId id="643" r:id="rId71"/>
    <p:sldId id="614" r:id="rId72"/>
    <p:sldId id="616" r:id="rId73"/>
    <p:sldId id="617" r:id="rId74"/>
    <p:sldId id="619" r:id="rId75"/>
    <p:sldId id="620" r:id="rId76"/>
    <p:sldId id="622" r:id="rId77"/>
    <p:sldId id="624" r:id="rId78"/>
    <p:sldId id="668" r:id="rId79"/>
    <p:sldId id="669" r:id="rId80"/>
    <p:sldId id="295" r:id="rId81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C1E"/>
    <a:srgbClr val="93E193"/>
    <a:srgbClr val="438927"/>
    <a:srgbClr val="99CCFF"/>
    <a:srgbClr val="FFFFFF"/>
    <a:srgbClr val="009242"/>
    <a:srgbClr val="1523A3"/>
    <a:srgbClr val="2C0D83"/>
    <a:srgbClr val="FFFFCC"/>
    <a:srgbClr val="C2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23" autoAdjust="0"/>
  </p:normalViewPr>
  <p:slideViewPr>
    <p:cSldViewPr>
      <p:cViewPr varScale="1">
        <p:scale>
          <a:sx n="123" d="100"/>
          <a:sy n="123" d="100"/>
        </p:scale>
        <p:origin x="-2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7A2ECAF-6AED-4911-BCBD-054770F90AB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0" custLinFactNeighborY="1786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0526E966-38A9-4A06-8213-71C21CA82B05}" type="presOf" srcId="{B7A2ECAF-6AED-4911-BCBD-054770F90AB1}" destId="{161409A2-8091-4706-9C34-82FE15BA9311}" srcOrd="0" destOrd="0" presId="urn:microsoft.com/office/officeart/2005/8/layout/pyramid2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869FC0E2-B952-473E-96BF-328D937B7498}" type="presOf" srcId="{1FB9960A-EB1B-4121-AB9E-5D7F409C60DD}" destId="{2E48889B-942B-4B8A-A9CE-910FC538252F}" srcOrd="0" destOrd="0" presId="urn:microsoft.com/office/officeart/2005/8/layout/pyramid2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7744BCA2-E94A-4485-A44B-648B872FEA56}" type="presOf" srcId="{4E63D2D6-EACC-4CD5-98DB-939AA553062B}" destId="{E5C9A026-4CD2-41EC-95E4-9A682138EF61}" srcOrd="0" destOrd="0" presId="urn:microsoft.com/office/officeart/2005/8/layout/pyramid2"/>
    <dgm:cxn modelId="{7B8D48BC-6FB8-4A34-A4EB-DA1BC3B6027D}" type="presOf" srcId="{EB7D582C-A445-4DDD-900C-F9B1BB5DCE0E}" destId="{5D1421B2-A9F2-450B-B2BB-0EB1D260EE1D}" srcOrd="0" destOrd="0" presId="urn:microsoft.com/office/officeart/2005/8/layout/pyramid2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B023E6A8-5FA7-4582-8E9A-ACFAE914871F}" type="presOf" srcId="{9FC550FA-AE51-4132-B466-543B089B5DCC}" destId="{FCD7BAC8-BDC5-41A7-BBD5-BD0F54BC9CCE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71DDB2C7-A42F-49EB-9979-FE4760D5FB24}" type="presOf" srcId="{B4DB5CF4-8911-47E8-8934-924F1CD739F7}" destId="{17E3BF45-5A15-4F50-B448-9CA8251BE898}" srcOrd="0" destOrd="0" presId="urn:microsoft.com/office/officeart/2005/8/layout/pyramid2"/>
    <dgm:cxn modelId="{6F6B4645-D7FE-46EA-997F-FE89E0D775E2}" type="presParOf" srcId="{FCD7BAC8-BDC5-41A7-BBD5-BD0F54BC9CCE}" destId="{C7D95C35-91B7-44FB-A48B-DF5C30D4DD0F}" srcOrd="0" destOrd="0" presId="urn:microsoft.com/office/officeart/2005/8/layout/pyramid2"/>
    <dgm:cxn modelId="{338304F6-15B4-41B6-B9E9-FD1CEDA31642}" type="presParOf" srcId="{FCD7BAC8-BDC5-41A7-BBD5-BD0F54BC9CCE}" destId="{88425FC9-8D56-4732-963E-915594E7E528}" srcOrd="1" destOrd="0" presId="urn:microsoft.com/office/officeart/2005/8/layout/pyramid2"/>
    <dgm:cxn modelId="{9C07EE55-77ED-4146-A831-9E0DFCB4CEF1}" type="presParOf" srcId="{88425FC9-8D56-4732-963E-915594E7E528}" destId="{161409A2-8091-4706-9C34-82FE15BA9311}" srcOrd="0" destOrd="0" presId="urn:microsoft.com/office/officeart/2005/8/layout/pyramid2"/>
    <dgm:cxn modelId="{2BD54457-A163-4B42-BECF-C519A60170EF}" type="presParOf" srcId="{88425FC9-8D56-4732-963E-915594E7E528}" destId="{4709B0F4-99D8-494A-A905-05E1F0373730}" srcOrd="1" destOrd="0" presId="urn:microsoft.com/office/officeart/2005/8/layout/pyramid2"/>
    <dgm:cxn modelId="{0CACE379-A3EB-427E-A05C-47681E50B635}" type="presParOf" srcId="{88425FC9-8D56-4732-963E-915594E7E528}" destId="{E5C9A026-4CD2-41EC-95E4-9A682138EF61}" srcOrd="2" destOrd="0" presId="urn:microsoft.com/office/officeart/2005/8/layout/pyramid2"/>
    <dgm:cxn modelId="{7F224354-5F35-40C1-BAA1-D76C5CA4C34A}" type="presParOf" srcId="{88425FC9-8D56-4732-963E-915594E7E528}" destId="{EA95C02B-0289-417A-BECC-3E3E025E4D09}" srcOrd="3" destOrd="0" presId="urn:microsoft.com/office/officeart/2005/8/layout/pyramid2"/>
    <dgm:cxn modelId="{B449FAE9-3C31-42B4-BFAF-E28183B90999}" type="presParOf" srcId="{88425FC9-8D56-4732-963E-915594E7E528}" destId="{2E48889B-942B-4B8A-A9CE-910FC538252F}" srcOrd="4" destOrd="0" presId="urn:microsoft.com/office/officeart/2005/8/layout/pyramid2"/>
    <dgm:cxn modelId="{B12F6C11-7DD9-41D6-8527-A63C12C4301F}" type="presParOf" srcId="{88425FC9-8D56-4732-963E-915594E7E528}" destId="{5345623C-4F7C-4924-A7ED-01D2DC108769}" srcOrd="5" destOrd="0" presId="urn:microsoft.com/office/officeart/2005/8/layout/pyramid2"/>
    <dgm:cxn modelId="{50B08CA6-C704-4955-A33E-3CF9AAFB0A46}" type="presParOf" srcId="{88425FC9-8D56-4732-963E-915594E7E528}" destId="{5D1421B2-A9F2-450B-B2BB-0EB1D260EE1D}" srcOrd="6" destOrd="0" presId="urn:microsoft.com/office/officeart/2005/8/layout/pyramid2"/>
    <dgm:cxn modelId="{A49969C0-5584-41A7-8DA0-A2FB3C16638C}" type="presParOf" srcId="{88425FC9-8D56-4732-963E-915594E7E528}" destId="{F817956A-A2A0-4701-808C-715F3C83F0C0}" srcOrd="7" destOrd="0" presId="urn:microsoft.com/office/officeart/2005/8/layout/pyramid2"/>
    <dgm:cxn modelId="{BBA7403C-4D4E-4089-968A-5DAC29373D45}" type="presParOf" srcId="{88425FC9-8D56-4732-963E-915594E7E528}" destId="{17E3BF45-5A15-4F50-B448-9CA8251BE898}" srcOrd="8" destOrd="0" presId="urn:microsoft.com/office/officeart/2005/8/layout/pyramid2"/>
    <dgm:cxn modelId="{60FC77EF-CFF2-4881-AD76-4D59865E8BBB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B7A2ECAF-6AED-4911-BCBD-054770F90AB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0D1E0453-A7D5-4F97-8846-3664707F1FCF}" type="presOf" srcId="{B4DB5CF4-8911-47E8-8934-924F1CD739F7}" destId="{17E3BF45-5A15-4F50-B448-9CA8251BE898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44235DB4-4EA5-4641-9C99-2F1F94D72AD1}" type="presOf" srcId="{B7A2ECAF-6AED-4911-BCBD-054770F90AB1}" destId="{161409A2-8091-4706-9C34-82FE15BA9311}" srcOrd="0" destOrd="0" presId="urn:microsoft.com/office/officeart/2005/8/layout/pyramid2"/>
    <dgm:cxn modelId="{638A75BA-B59B-4C66-8299-B229D627B2E3}" type="presOf" srcId="{1FB9960A-EB1B-4121-AB9E-5D7F409C60DD}" destId="{2E48889B-942B-4B8A-A9CE-910FC538252F}" srcOrd="0" destOrd="0" presId="urn:microsoft.com/office/officeart/2005/8/layout/pyramid2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8C4BF37C-70AB-45C5-8C61-A3242DAE8C51}" type="presOf" srcId="{9FC550FA-AE51-4132-B466-543B089B5DCC}" destId="{FCD7BAC8-BDC5-41A7-BBD5-BD0F54BC9CCE}" srcOrd="0" destOrd="0" presId="urn:microsoft.com/office/officeart/2005/8/layout/pyramid2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1EF29284-DF4B-4F8C-85EA-F3F9853A68D5}" type="presOf" srcId="{4E63D2D6-EACC-4CD5-98DB-939AA553062B}" destId="{E5C9A026-4CD2-41EC-95E4-9A682138EF61}" srcOrd="0" destOrd="0" presId="urn:microsoft.com/office/officeart/2005/8/layout/pyramid2"/>
    <dgm:cxn modelId="{554D334E-1549-4F86-8B43-B354BD9734CC}" type="presOf" srcId="{EB7D582C-A445-4DDD-900C-F9B1BB5DCE0E}" destId="{5D1421B2-A9F2-450B-B2BB-0EB1D260EE1D}" srcOrd="0" destOrd="0" presId="urn:microsoft.com/office/officeart/2005/8/layout/pyramid2"/>
    <dgm:cxn modelId="{89E7D544-46D3-4CE4-AAA8-23BE7CF58EC3}" type="presParOf" srcId="{FCD7BAC8-BDC5-41A7-BBD5-BD0F54BC9CCE}" destId="{C7D95C35-91B7-44FB-A48B-DF5C30D4DD0F}" srcOrd="0" destOrd="0" presId="urn:microsoft.com/office/officeart/2005/8/layout/pyramid2"/>
    <dgm:cxn modelId="{20061BF2-3712-4FD1-BA0D-0884AE120017}" type="presParOf" srcId="{FCD7BAC8-BDC5-41A7-BBD5-BD0F54BC9CCE}" destId="{88425FC9-8D56-4732-963E-915594E7E528}" srcOrd="1" destOrd="0" presId="urn:microsoft.com/office/officeart/2005/8/layout/pyramid2"/>
    <dgm:cxn modelId="{20CE6F4D-208D-4896-857A-0355C19A4720}" type="presParOf" srcId="{88425FC9-8D56-4732-963E-915594E7E528}" destId="{161409A2-8091-4706-9C34-82FE15BA9311}" srcOrd="0" destOrd="0" presId="urn:microsoft.com/office/officeart/2005/8/layout/pyramid2"/>
    <dgm:cxn modelId="{87740DDA-59D3-4768-9766-C050DE312067}" type="presParOf" srcId="{88425FC9-8D56-4732-963E-915594E7E528}" destId="{4709B0F4-99D8-494A-A905-05E1F0373730}" srcOrd="1" destOrd="0" presId="urn:microsoft.com/office/officeart/2005/8/layout/pyramid2"/>
    <dgm:cxn modelId="{3A481264-1409-4C6B-8F25-0ED72B06DFAD}" type="presParOf" srcId="{88425FC9-8D56-4732-963E-915594E7E528}" destId="{E5C9A026-4CD2-41EC-95E4-9A682138EF61}" srcOrd="2" destOrd="0" presId="urn:microsoft.com/office/officeart/2005/8/layout/pyramid2"/>
    <dgm:cxn modelId="{24BAF910-523A-4FB3-A078-5BFD8979C02C}" type="presParOf" srcId="{88425FC9-8D56-4732-963E-915594E7E528}" destId="{EA95C02B-0289-417A-BECC-3E3E025E4D09}" srcOrd="3" destOrd="0" presId="urn:microsoft.com/office/officeart/2005/8/layout/pyramid2"/>
    <dgm:cxn modelId="{95C1E1BB-8C34-441B-A58E-A83605530D8A}" type="presParOf" srcId="{88425FC9-8D56-4732-963E-915594E7E528}" destId="{2E48889B-942B-4B8A-A9CE-910FC538252F}" srcOrd="4" destOrd="0" presId="urn:microsoft.com/office/officeart/2005/8/layout/pyramid2"/>
    <dgm:cxn modelId="{793CDCC5-CFCF-458D-B3DA-613572AF7A54}" type="presParOf" srcId="{88425FC9-8D56-4732-963E-915594E7E528}" destId="{5345623C-4F7C-4924-A7ED-01D2DC108769}" srcOrd="5" destOrd="0" presId="urn:microsoft.com/office/officeart/2005/8/layout/pyramid2"/>
    <dgm:cxn modelId="{0DE3B202-C98F-4C79-90F1-670C69CDED72}" type="presParOf" srcId="{88425FC9-8D56-4732-963E-915594E7E528}" destId="{5D1421B2-A9F2-450B-B2BB-0EB1D260EE1D}" srcOrd="6" destOrd="0" presId="urn:microsoft.com/office/officeart/2005/8/layout/pyramid2"/>
    <dgm:cxn modelId="{F5828EEA-4326-49C7-A81F-9B4C65361F9B}" type="presParOf" srcId="{88425FC9-8D56-4732-963E-915594E7E528}" destId="{F817956A-A2A0-4701-808C-715F3C83F0C0}" srcOrd="7" destOrd="0" presId="urn:microsoft.com/office/officeart/2005/8/layout/pyramid2"/>
    <dgm:cxn modelId="{39129177-6E0D-4557-90EA-0AF2C4818861}" type="presParOf" srcId="{88425FC9-8D56-4732-963E-915594E7E528}" destId="{17E3BF45-5A15-4F50-B448-9CA8251BE898}" srcOrd="8" destOrd="0" presId="urn:microsoft.com/office/officeart/2005/8/layout/pyramid2"/>
    <dgm:cxn modelId="{719DEA29-C900-40F5-8106-10DA7D136552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B7A2ECAF-6AED-4911-BCBD-054770F90AB1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17500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 custLinFactNeighborX="-85989" custLinFactNeighborY="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BCCEA6EF-B40C-46FD-9FB9-32CB521902C3}" type="presOf" srcId="{B4DB5CF4-8911-47E8-8934-924F1CD739F7}" destId="{17E3BF45-5A15-4F50-B448-9CA8251BE898}" srcOrd="0" destOrd="0" presId="urn:microsoft.com/office/officeart/2005/8/layout/pyramid2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177A825A-079A-4167-BA61-BBA9531551EF}" type="presOf" srcId="{B7A2ECAF-6AED-4911-BCBD-054770F90AB1}" destId="{161409A2-8091-4706-9C34-82FE15BA9311}" srcOrd="0" destOrd="0" presId="urn:microsoft.com/office/officeart/2005/8/layout/pyramid2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4C52B360-7177-4D46-A9A4-5A4BC3ACCA78}" type="presOf" srcId="{9FC550FA-AE51-4132-B466-543B089B5DCC}" destId="{FCD7BAC8-BDC5-41A7-BBD5-BD0F54BC9CCE}" srcOrd="0" destOrd="0" presId="urn:microsoft.com/office/officeart/2005/8/layout/pyramid2"/>
    <dgm:cxn modelId="{B55403C8-0847-4C28-A069-CCCEB1F70D44}" type="presOf" srcId="{EB7D582C-A445-4DDD-900C-F9B1BB5DCE0E}" destId="{5D1421B2-A9F2-450B-B2BB-0EB1D260EE1D}" srcOrd="0" destOrd="0" presId="urn:microsoft.com/office/officeart/2005/8/layout/pyramid2"/>
    <dgm:cxn modelId="{57468873-C601-48E3-98E7-4EAD159392E6}" type="presOf" srcId="{4E63D2D6-EACC-4CD5-98DB-939AA553062B}" destId="{E5C9A026-4CD2-41EC-95E4-9A682138EF61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02F5ED44-78DA-456D-B19E-A925B86A5E2C}" type="presOf" srcId="{1FB9960A-EB1B-4121-AB9E-5D7F409C60DD}" destId="{2E48889B-942B-4B8A-A9CE-910FC538252F}" srcOrd="0" destOrd="0" presId="urn:microsoft.com/office/officeart/2005/8/layout/pyramid2"/>
    <dgm:cxn modelId="{1E72A78F-65FD-42AA-979F-E5CBB8D6107E}" type="presParOf" srcId="{FCD7BAC8-BDC5-41A7-BBD5-BD0F54BC9CCE}" destId="{C7D95C35-91B7-44FB-A48B-DF5C30D4DD0F}" srcOrd="0" destOrd="0" presId="urn:microsoft.com/office/officeart/2005/8/layout/pyramid2"/>
    <dgm:cxn modelId="{43E29D3C-128E-4EAB-9CA1-D396A3A51639}" type="presParOf" srcId="{FCD7BAC8-BDC5-41A7-BBD5-BD0F54BC9CCE}" destId="{88425FC9-8D56-4732-963E-915594E7E528}" srcOrd="1" destOrd="0" presId="urn:microsoft.com/office/officeart/2005/8/layout/pyramid2"/>
    <dgm:cxn modelId="{03C2529D-2924-4664-AB44-9B04F0CB551E}" type="presParOf" srcId="{88425FC9-8D56-4732-963E-915594E7E528}" destId="{161409A2-8091-4706-9C34-82FE15BA9311}" srcOrd="0" destOrd="0" presId="urn:microsoft.com/office/officeart/2005/8/layout/pyramid2"/>
    <dgm:cxn modelId="{3BB70CF1-ABCA-4503-8EED-60B0E23E8139}" type="presParOf" srcId="{88425FC9-8D56-4732-963E-915594E7E528}" destId="{4709B0F4-99D8-494A-A905-05E1F0373730}" srcOrd="1" destOrd="0" presId="urn:microsoft.com/office/officeart/2005/8/layout/pyramid2"/>
    <dgm:cxn modelId="{4E4B1FB1-F854-4082-BC69-7DAAEDC36FD0}" type="presParOf" srcId="{88425FC9-8D56-4732-963E-915594E7E528}" destId="{E5C9A026-4CD2-41EC-95E4-9A682138EF61}" srcOrd="2" destOrd="0" presId="urn:microsoft.com/office/officeart/2005/8/layout/pyramid2"/>
    <dgm:cxn modelId="{731FC33E-BBEB-424A-9A38-C25B6C604FA1}" type="presParOf" srcId="{88425FC9-8D56-4732-963E-915594E7E528}" destId="{EA95C02B-0289-417A-BECC-3E3E025E4D09}" srcOrd="3" destOrd="0" presId="urn:microsoft.com/office/officeart/2005/8/layout/pyramid2"/>
    <dgm:cxn modelId="{459F4F96-5247-4DC2-B70B-FF2FB47F358E}" type="presParOf" srcId="{88425FC9-8D56-4732-963E-915594E7E528}" destId="{2E48889B-942B-4B8A-A9CE-910FC538252F}" srcOrd="4" destOrd="0" presId="urn:microsoft.com/office/officeart/2005/8/layout/pyramid2"/>
    <dgm:cxn modelId="{DDF4E028-9FF1-4223-BAF1-137E2BC38518}" type="presParOf" srcId="{88425FC9-8D56-4732-963E-915594E7E528}" destId="{5345623C-4F7C-4924-A7ED-01D2DC108769}" srcOrd="5" destOrd="0" presId="urn:microsoft.com/office/officeart/2005/8/layout/pyramid2"/>
    <dgm:cxn modelId="{F43309BD-BE1A-4F5D-A622-C9C34E70F5E3}" type="presParOf" srcId="{88425FC9-8D56-4732-963E-915594E7E528}" destId="{5D1421B2-A9F2-450B-B2BB-0EB1D260EE1D}" srcOrd="6" destOrd="0" presId="urn:microsoft.com/office/officeart/2005/8/layout/pyramid2"/>
    <dgm:cxn modelId="{A23272B7-D0C5-4D1A-90EE-03DEFF2E07D6}" type="presParOf" srcId="{88425FC9-8D56-4732-963E-915594E7E528}" destId="{F817956A-A2A0-4701-808C-715F3C83F0C0}" srcOrd="7" destOrd="0" presId="urn:microsoft.com/office/officeart/2005/8/layout/pyramid2"/>
    <dgm:cxn modelId="{42E852F3-8F81-45A8-BDBB-C684A9E43C3B}" type="presParOf" srcId="{88425FC9-8D56-4732-963E-915594E7E528}" destId="{17E3BF45-5A15-4F50-B448-9CA8251BE898}" srcOrd="8" destOrd="0" presId="urn:microsoft.com/office/officeart/2005/8/layout/pyramid2"/>
    <dgm:cxn modelId="{3CFA24FB-FBFC-44C6-AA85-0B3C6C07F53D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F7AC4B-EC9A-4A7B-B937-CC101200C90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24EC1-5F44-43EE-AC12-54C00CF311F8}">
      <dgm:prSet phldrT="[Text]"/>
      <dgm:spPr/>
      <dgm:t>
        <a:bodyPr/>
        <a:lstStyle/>
        <a:p>
          <a:r>
            <a:rPr lang="en-US" dirty="0" smtClean="0"/>
            <a:t>&gt;</a:t>
          </a:r>
          <a:r>
            <a:rPr lang="en-US" b="1" dirty="0" smtClean="0"/>
            <a:t>0.2</a:t>
          </a:r>
          <a:endParaRPr lang="en-US" b="1" dirty="0"/>
        </a:p>
      </dgm:t>
    </dgm:pt>
    <dgm:pt modelId="{02FC4C26-CCB0-4849-A212-99AD013FA79A}" type="parTrans" cxnId="{72A9D2AA-43D6-4D6B-8151-34DCDA023AE1}">
      <dgm:prSet/>
      <dgm:spPr/>
      <dgm:t>
        <a:bodyPr/>
        <a:lstStyle/>
        <a:p>
          <a:endParaRPr lang="en-US"/>
        </a:p>
      </dgm:t>
    </dgm:pt>
    <dgm:pt modelId="{1844C1B0-45CA-47B2-AB49-B2636A1C21EF}" type="sibTrans" cxnId="{72A9D2AA-43D6-4D6B-8151-34DCDA023AE1}">
      <dgm:prSet/>
      <dgm:spPr/>
      <dgm:t>
        <a:bodyPr/>
        <a:lstStyle/>
        <a:p>
          <a:endParaRPr lang="en-US"/>
        </a:p>
      </dgm:t>
    </dgm:pt>
    <dgm:pt modelId="{16F2E53F-DC70-4996-B4D9-5EEE934DA3DF}">
      <dgm:prSet phldrT="[Text]"/>
      <dgm:spPr/>
      <dgm:t>
        <a:bodyPr/>
        <a:lstStyle/>
        <a:p>
          <a:r>
            <a:rPr lang="en-US" dirty="0" smtClean="0"/>
            <a:t>Weak</a:t>
          </a:r>
          <a:endParaRPr lang="en-US" dirty="0"/>
        </a:p>
      </dgm:t>
    </dgm:pt>
    <dgm:pt modelId="{50251714-0231-430F-A823-B50EB378D122}" type="parTrans" cxnId="{6D7121EC-444E-4503-B4F6-44F8EDAA150F}">
      <dgm:prSet/>
      <dgm:spPr/>
      <dgm:t>
        <a:bodyPr/>
        <a:lstStyle/>
        <a:p>
          <a:endParaRPr lang="en-US"/>
        </a:p>
      </dgm:t>
    </dgm:pt>
    <dgm:pt modelId="{0032C6FD-0670-4800-80F7-B24F61343F08}" type="sibTrans" cxnId="{6D7121EC-444E-4503-B4F6-44F8EDAA150F}">
      <dgm:prSet/>
      <dgm:spPr/>
      <dgm:t>
        <a:bodyPr/>
        <a:lstStyle/>
        <a:p>
          <a:endParaRPr lang="en-US"/>
        </a:p>
      </dgm:t>
    </dgm:pt>
    <dgm:pt modelId="{8ADEADC8-82B7-48DE-94D8-2A446231AEC6}">
      <dgm:prSet phldrT="[Text]"/>
      <dgm:spPr/>
      <dgm:t>
        <a:bodyPr/>
        <a:lstStyle/>
        <a:p>
          <a:r>
            <a:rPr lang="en-US" b="1" dirty="0" smtClean="0"/>
            <a:t>0.1-0.2</a:t>
          </a:r>
          <a:endParaRPr lang="en-US" b="1" dirty="0"/>
        </a:p>
      </dgm:t>
    </dgm:pt>
    <dgm:pt modelId="{C97C8041-F7E2-4CC4-B956-A5035F1EE996}" type="parTrans" cxnId="{41AA6C15-DC42-4995-BCD0-12E50CFA4D8D}">
      <dgm:prSet/>
      <dgm:spPr/>
      <dgm:t>
        <a:bodyPr/>
        <a:lstStyle/>
        <a:p>
          <a:endParaRPr lang="en-US"/>
        </a:p>
      </dgm:t>
    </dgm:pt>
    <dgm:pt modelId="{CD601A2B-74F9-4C85-867F-5ECA865CBC4B}" type="sibTrans" cxnId="{41AA6C15-DC42-4995-BCD0-12E50CFA4D8D}">
      <dgm:prSet/>
      <dgm:spPr/>
      <dgm:t>
        <a:bodyPr/>
        <a:lstStyle/>
        <a:p>
          <a:endParaRPr lang="en-US"/>
        </a:p>
      </dgm:t>
    </dgm:pt>
    <dgm:pt modelId="{883A530F-8AD4-415C-A325-CA859BB4E791}">
      <dgm:prSet phldrT="[Text]"/>
      <dgm:spPr/>
      <dgm:t>
        <a:bodyPr/>
        <a:lstStyle/>
        <a:p>
          <a:r>
            <a:rPr lang="en-US" dirty="0" smtClean="0"/>
            <a:t>Weak to Moderate</a:t>
          </a:r>
          <a:endParaRPr lang="en-US" dirty="0"/>
        </a:p>
      </dgm:t>
    </dgm:pt>
    <dgm:pt modelId="{645CFF19-8FB3-47D3-B294-6FF6334B87D8}" type="parTrans" cxnId="{2C94A720-2B61-4754-91E8-A093EB096A40}">
      <dgm:prSet/>
      <dgm:spPr/>
      <dgm:t>
        <a:bodyPr/>
        <a:lstStyle/>
        <a:p>
          <a:endParaRPr lang="en-US"/>
        </a:p>
      </dgm:t>
    </dgm:pt>
    <dgm:pt modelId="{50386AB3-5B99-4CE0-ACCA-8A420B40FAB4}" type="sibTrans" cxnId="{2C94A720-2B61-4754-91E8-A093EB096A40}">
      <dgm:prSet/>
      <dgm:spPr/>
      <dgm:t>
        <a:bodyPr/>
        <a:lstStyle/>
        <a:p>
          <a:endParaRPr lang="en-US"/>
        </a:p>
      </dgm:t>
    </dgm:pt>
    <dgm:pt modelId="{BBA13E44-42ED-466A-AF59-063B7BCEC3C9}">
      <dgm:prSet phldrT="[Text]"/>
      <dgm:spPr/>
      <dgm:t>
        <a:bodyPr/>
        <a:lstStyle/>
        <a:p>
          <a:r>
            <a:rPr lang="en-US" b="1" dirty="0" smtClean="0"/>
            <a:t>0.05-0.1</a:t>
          </a:r>
          <a:endParaRPr lang="en-US" b="1" dirty="0"/>
        </a:p>
      </dgm:t>
    </dgm:pt>
    <dgm:pt modelId="{03CB500D-358F-424C-A77F-7AE27E23A510}" type="parTrans" cxnId="{AE5AB98B-3A24-4139-BC50-8F60CB3C88D9}">
      <dgm:prSet/>
      <dgm:spPr/>
      <dgm:t>
        <a:bodyPr/>
        <a:lstStyle/>
        <a:p>
          <a:endParaRPr lang="en-US"/>
        </a:p>
      </dgm:t>
    </dgm:pt>
    <dgm:pt modelId="{76C25F48-7459-48B4-BC73-D30994A517ED}" type="sibTrans" cxnId="{AE5AB98B-3A24-4139-BC50-8F60CB3C88D9}">
      <dgm:prSet/>
      <dgm:spPr/>
      <dgm:t>
        <a:bodyPr/>
        <a:lstStyle/>
        <a:p>
          <a:endParaRPr lang="en-US"/>
        </a:p>
      </dgm:t>
    </dgm:pt>
    <dgm:pt modelId="{36380350-F588-43AE-A548-2022090E29E9}">
      <dgm:prSet phldrT="[Text]"/>
      <dgm:spPr/>
      <dgm:t>
        <a:bodyPr/>
        <a:lstStyle/>
        <a:p>
          <a:r>
            <a:rPr lang="en-US" dirty="0" smtClean="0"/>
            <a:t>Moderate</a:t>
          </a:r>
          <a:endParaRPr lang="en-US" dirty="0"/>
        </a:p>
      </dgm:t>
    </dgm:pt>
    <dgm:pt modelId="{F13872F6-E1F5-4611-A2BE-80E8415375BB}" type="parTrans" cxnId="{5366F6C6-0295-41FC-A4BA-AFF14ED676C6}">
      <dgm:prSet/>
      <dgm:spPr/>
      <dgm:t>
        <a:bodyPr/>
        <a:lstStyle/>
        <a:p>
          <a:endParaRPr lang="en-US"/>
        </a:p>
      </dgm:t>
    </dgm:pt>
    <dgm:pt modelId="{F43D5F42-129C-4248-AA68-9FB7CE4267D5}" type="sibTrans" cxnId="{5366F6C6-0295-41FC-A4BA-AFF14ED676C6}">
      <dgm:prSet/>
      <dgm:spPr/>
      <dgm:t>
        <a:bodyPr/>
        <a:lstStyle/>
        <a:p>
          <a:endParaRPr lang="en-US"/>
        </a:p>
      </dgm:t>
    </dgm:pt>
    <dgm:pt modelId="{D5C3E230-3FEA-40C6-A42F-BB64D788CDC7}">
      <dgm:prSet phldrT="[Text]"/>
      <dgm:spPr/>
      <dgm:t>
        <a:bodyPr/>
        <a:lstStyle/>
        <a:p>
          <a:r>
            <a:rPr lang="en-US" b="1" dirty="0" smtClean="0"/>
            <a:t>0.01-0.05</a:t>
          </a:r>
          <a:endParaRPr lang="en-US" b="1" dirty="0"/>
        </a:p>
      </dgm:t>
    </dgm:pt>
    <dgm:pt modelId="{47B160D4-DE67-44AE-AB81-5CFB8069B304}" type="parTrans" cxnId="{D7DFF5C7-86BE-4809-92CC-25BA21F72355}">
      <dgm:prSet/>
      <dgm:spPr/>
      <dgm:t>
        <a:bodyPr/>
        <a:lstStyle/>
        <a:p>
          <a:endParaRPr lang="en-US"/>
        </a:p>
      </dgm:t>
    </dgm:pt>
    <dgm:pt modelId="{F59A78AB-F34C-4B23-8FDA-476CAC67F904}" type="sibTrans" cxnId="{D7DFF5C7-86BE-4809-92CC-25BA21F72355}">
      <dgm:prSet/>
      <dgm:spPr/>
      <dgm:t>
        <a:bodyPr/>
        <a:lstStyle/>
        <a:p>
          <a:endParaRPr lang="en-US"/>
        </a:p>
      </dgm:t>
    </dgm:pt>
    <dgm:pt modelId="{668CE7C9-CF40-47BF-B953-A515ACFBB203}">
      <dgm:prSet phldrT="[Text]"/>
      <dgm:spPr/>
      <dgm:t>
        <a:bodyPr/>
        <a:lstStyle/>
        <a:p>
          <a:r>
            <a:rPr lang="en-US" b="1" dirty="0" smtClean="0"/>
            <a:t>&lt;0.01</a:t>
          </a:r>
          <a:endParaRPr lang="en-US" b="1" dirty="0"/>
        </a:p>
      </dgm:t>
    </dgm:pt>
    <dgm:pt modelId="{0C4AFA57-E180-493C-80CE-56A2519748E3}" type="parTrans" cxnId="{17708904-F99C-46B5-B6E8-47388598D653}">
      <dgm:prSet/>
      <dgm:spPr/>
      <dgm:t>
        <a:bodyPr/>
        <a:lstStyle/>
        <a:p>
          <a:endParaRPr lang="en-US"/>
        </a:p>
      </dgm:t>
    </dgm:pt>
    <dgm:pt modelId="{4D933A7C-D8D4-4961-B172-99170E7A81DD}" type="sibTrans" cxnId="{17708904-F99C-46B5-B6E8-47388598D653}">
      <dgm:prSet/>
      <dgm:spPr/>
      <dgm:t>
        <a:bodyPr/>
        <a:lstStyle/>
        <a:p>
          <a:endParaRPr lang="en-US"/>
        </a:p>
      </dgm:t>
    </dgm:pt>
    <dgm:pt modelId="{868FCE6F-5D35-42D5-B623-0777E9CB2449}">
      <dgm:prSet/>
      <dgm:spPr/>
      <dgm:t>
        <a:bodyPr/>
        <a:lstStyle/>
        <a:p>
          <a:r>
            <a:rPr lang="en-US" dirty="0" smtClean="0"/>
            <a:t>Strong</a:t>
          </a:r>
          <a:endParaRPr lang="en-US" dirty="0"/>
        </a:p>
      </dgm:t>
    </dgm:pt>
    <dgm:pt modelId="{6ADCDBA7-4B17-4728-A127-7EA1551BF26D}" type="parTrans" cxnId="{19DE0B64-CA54-40E8-B434-0760D60C0F22}">
      <dgm:prSet/>
      <dgm:spPr/>
      <dgm:t>
        <a:bodyPr/>
        <a:lstStyle/>
        <a:p>
          <a:endParaRPr lang="en-US"/>
        </a:p>
      </dgm:t>
    </dgm:pt>
    <dgm:pt modelId="{0CB09776-8DA0-41DB-AD34-9C18A636C387}" type="sibTrans" cxnId="{19DE0B64-CA54-40E8-B434-0760D60C0F22}">
      <dgm:prSet/>
      <dgm:spPr/>
      <dgm:t>
        <a:bodyPr/>
        <a:lstStyle/>
        <a:p>
          <a:endParaRPr lang="en-US"/>
        </a:p>
      </dgm:t>
    </dgm:pt>
    <dgm:pt modelId="{C722EE59-7BCE-4D49-B805-42D6726E633C}">
      <dgm:prSet/>
      <dgm:spPr/>
      <dgm:t>
        <a:bodyPr/>
        <a:lstStyle/>
        <a:p>
          <a:r>
            <a:rPr lang="en-US" dirty="0" smtClean="0"/>
            <a:t>Very Strong</a:t>
          </a:r>
          <a:endParaRPr lang="en-US" dirty="0"/>
        </a:p>
      </dgm:t>
    </dgm:pt>
    <dgm:pt modelId="{DD0E0A49-3BD5-4BCF-AB04-4E90AA666164}" type="parTrans" cxnId="{6811273D-6E8C-4243-B150-6CAB25F8F835}">
      <dgm:prSet/>
      <dgm:spPr/>
      <dgm:t>
        <a:bodyPr/>
        <a:lstStyle/>
        <a:p>
          <a:endParaRPr lang="en-US"/>
        </a:p>
      </dgm:t>
    </dgm:pt>
    <dgm:pt modelId="{2A2DE4DF-2946-4238-98BF-B3FCBFA8B40E}" type="sibTrans" cxnId="{6811273D-6E8C-4243-B150-6CAB25F8F835}">
      <dgm:prSet/>
      <dgm:spPr/>
      <dgm:t>
        <a:bodyPr/>
        <a:lstStyle/>
        <a:p>
          <a:endParaRPr lang="en-US"/>
        </a:p>
      </dgm:t>
    </dgm:pt>
    <dgm:pt modelId="{4CB3BE8E-9A0E-4318-A079-BC0BDD2DFCA3}" type="pres">
      <dgm:prSet presAssocID="{9BF7AC4B-EC9A-4A7B-B937-CC101200C9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500C6-21A2-422D-A411-87A85D5E9B82}" type="pres">
      <dgm:prSet presAssocID="{30224EC1-5F44-43EE-AC12-54C00CF311F8}" presName="composite" presStyleCnt="0"/>
      <dgm:spPr/>
    </dgm:pt>
    <dgm:pt modelId="{3D58CBDF-2513-4556-B99A-5A88C4239108}" type="pres">
      <dgm:prSet presAssocID="{30224EC1-5F44-43EE-AC12-54C00CF311F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64225-519F-46EE-8FB7-540A5FF75C69}" type="pres">
      <dgm:prSet presAssocID="{30224EC1-5F44-43EE-AC12-54C00CF311F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FD4F2-7168-4ACB-A8B0-5D3A25C5055A}" type="pres">
      <dgm:prSet presAssocID="{1844C1B0-45CA-47B2-AB49-B2636A1C21EF}" presName="sp" presStyleCnt="0"/>
      <dgm:spPr/>
    </dgm:pt>
    <dgm:pt modelId="{15A7C0D5-AA59-40E2-9B1D-7CF2087C5A2F}" type="pres">
      <dgm:prSet presAssocID="{8ADEADC8-82B7-48DE-94D8-2A446231AEC6}" presName="composite" presStyleCnt="0"/>
      <dgm:spPr/>
    </dgm:pt>
    <dgm:pt modelId="{F0649DD0-4B9E-4FAD-ADE1-F092C583B6B6}" type="pres">
      <dgm:prSet presAssocID="{8ADEADC8-82B7-48DE-94D8-2A446231AEC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43CD4-299B-4D30-905B-C282E3D63597}" type="pres">
      <dgm:prSet presAssocID="{8ADEADC8-82B7-48DE-94D8-2A446231AEC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BCA04-833D-431E-8523-47B72234CD82}" type="pres">
      <dgm:prSet presAssocID="{CD601A2B-74F9-4C85-867F-5ECA865CBC4B}" presName="sp" presStyleCnt="0"/>
      <dgm:spPr/>
    </dgm:pt>
    <dgm:pt modelId="{A6D006BC-7970-42B3-8D95-BECE95C75BB6}" type="pres">
      <dgm:prSet presAssocID="{BBA13E44-42ED-466A-AF59-063B7BCEC3C9}" presName="composite" presStyleCnt="0"/>
      <dgm:spPr/>
    </dgm:pt>
    <dgm:pt modelId="{80A4CEAE-0CB4-4CB5-9393-B28F907AEE9B}" type="pres">
      <dgm:prSet presAssocID="{BBA13E44-42ED-466A-AF59-063B7BCEC3C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3B29C-1C5D-4F6F-A80F-DDABE425B6FE}" type="pres">
      <dgm:prSet presAssocID="{BBA13E44-42ED-466A-AF59-063B7BCEC3C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8057-055B-4DC3-8FFC-D2CB6DAD363B}" type="pres">
      <dgm:prSet presAssocID="{76C25F48-7459-48B4-BC73-D30994A517ED}" presName="sp" presStyleCnt="0"/>
      <dgm:spPr/>
    </dgm:pt>
    <dgm:pt modelId="{95731D0A-FE12-4A2C-811D-640D13F25244}" type="pres">
      <dgm:prSet presAssocID="{D5C3E230-3FEA-40C6-A42F-BB64D788CDC7}" presName="composite" presStyleCnt="0"/>
      <dgm:spPr/>
    </dgm:pt>
    <dgm:pt modelId="{4656EA77-1999-48CE-8C07-F02CBC47705A}" type="pres">
      <dgm:prSet presAssocID="{D5C3E230-3FEA-40C6-A42F-BB64D788CDC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BAF8C-2B5B-4E39-8594-B87E7F6A8DFC}" type="pres">
      <dgm:prSet presAssocID="{D5C3E230-3FEA-40C6-A42F-BB64D788CDC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47030-9462-4C3C-BE68-AA8F474CBCFA}" type="pres">
      <dgm:prSet presAssocID="{F59A78AB-F34C-4B23-8FDA-476CAC67F904}" presName="sp" presStyleCnt="0"/>
      <dgm:spPr/>
    </dgm:pt>
    <dgm:pt modelId="{C3D0BE3C-8556-445E-AA9C-F37E1AB007D7}" type="pres">
      <dgm:prSet presAssocID="{668CE7C9-CF40-47BF-B953-A515ACFBB203}" presName="composite" presStyleCnt="0"/>
      <dgm:spPr/>
    </dgm:pt>
    <dgm:pt modelId="{3BD50B62-D145-4BA2-BCC4-EB648E78A3C5}" type="pres">
      <dgm:prSet presAssocID="{668CE7C9-CF40-47BF-B953-A515ACFBB20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BD0D-3C5B-4CE1-93A9-2781A0544973}" type="pres">
      <dgm:prSet presAssocID="{668CE7C9-CF40-47BF-B953-A515ACFBB20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66F6C6-0295-41FC-A4BA-AFF14ED676C6}" srcId="{BBA13E44-42ED-466A-AF59-063B7BCEC3C9}" destId="{36380350-F588-43AE-A548-2022090E29E9}" srcOrd="0" destOrd="0" parTransId="{F13872F6-E1F5-4611-A2BE-80E8415375BB}" sibTransId="{F43D5F42-129C-4248-AA68-9FB7CE4267D5}"/>
    <dgm:cxn modelId="{2C94A720-2B61-4754-91E8-A093EB096A40}" srcId="{8ADEADC8-82B7-48DE-94D8-2A446231AEC6}" destId="{883A530F-8AD4-415C-A325-CA859BB4E791}" srcOrd="0" destOrd="0" parTransId="{645CFF19-8FB3-47D3-B294-6FF6334B87D8}" sibTransId="{50386AB3-5B99-4CE0-ACCA-8A420B40FAB4}"/>
    <dgm:cxn modelId="{B99F196E-60E3-4346-94CF-AE230A345C5F}" type="presOf" srcId="{883A530F-8AD4-415C-A325-CA859BB4E791}" destId="{CF043CD4-299B-4D30-905B-C282E3D63597}" srcOrd="0" destOrd="0" presId="urn:microsoft.com/office/officeart/2005/8/layout/chevron2"/>
    <dgm:cxn modelId="{C1E439E0-0A0D-41C4-9C2A-E72B2F486615}" type="presOf" srcId="{668CE7C9-CF40-47BF-B953-A515ACFBB203}" destId="{3BD50B62-D145-4BA2-BCC4-EB648E78A3C5}" srcOrd="0" destOrd="0" presId="urn:microsoft.com/office/officeart/2005/8/layout/chevron2"/>
    <dgm:cxn modelId="{C860BA14-485F-4AD5-838F-0F3AA969111D}" type="presOf" srcId="{8ADEADC8-82B7-48DE-94D8-2A446231AEC6}" destId="{F0649DD0-4B9E-4FAD-ADE1-F092C583B6B6}" srcOrd="0" destOrd="0" presId="urn:microsoft.com/office/officeart/2005/8/layout/chevron2"/>
    <dgm:cxn modelId="{DE874734-4FA5-4AF9-8C96-B277BA3FA853}" type="presOf" srcId="{BBA13E44-42ED-466A-AF59-063B7BCEC3C9}" destId="{80A4CEAE-0CB4-4CB5-9393-B28F907AEE9B}" srcOrd="0" destOrd="0" presId="urn:microsoft.com/office/officeart/2005/8/layout/chevron2"/>
    <dgm:cxn modelId="{3A709AD9-F5E3-45F2-B2A3-76844669E812}" type="presOf" srcId="{36380350-F588-43AE-A548-2022090E29E9}" destId="{ADD3B29C-1C5D-4F6F-A80F-DDABE425B6FE}" srcOrd="0" destOrd="0" presId="urn:microsoft.com/office/officeart/2005/8/layout/chevron2"/>
    <dgm:cxn modelId="{D7DFF5C7-86BE-4809-92CC-25BA21F72355}" srcId="{9BF7AC4B-EC9A-4A7B-B937-CC101200C901}" destId="{D5C3E230-3FEA-40C6-A42F-BB64D788CDC7}" srcOrd="3" destOrd="0" parTransId="{47B160D4-DE67-44AE-AB81-5CFB8069B304}" sibTransId="{F59A78AB-F34C-4B23-8FDA-476CAC67F904}"/>
    <dgm:cxn modelId="{6811273D-6E8C-4243-B150-6CAB25F8F835}" srcId="{668CE7C9-CF40-47BF-B953-A515ACFBB203}" destId="{C722EE59-7BCE-4D49-B805-42D6726E633C}" srcOrd="0" destOrd="0" parTransId="{DD0E0A49-3BD5-4BCF-AB04-4E90AA666164}" sibTransId="{2A2DE4DF-2946-4238-98BF-B3FCBFA8B40E}"/>
    <dgm:cxn modelId="{0B23A3FF-77F6-4B0E-8913-4C4F9C309930}" type="presOf" srcId="{9BF7AC4B-EC9A-4A7B-B937-CC101200C901}" destId="{4CB3BE8E-9A0E-4318-A079-BC0BDD2DFCA3}" srcOrd="0" destOrd="0" presId="urn:microsoft.com/office/officeart/2005/8/layout/chevron2"/>
    <dgm:cxn modelId="{0A17CECD-A1C6-4B76-AAA0-4C23999C986C}" type="presOf" srcId="{D5C3E230-3FEA-40C6-A42F-BB64D788CDC7}" destId="{4656EA77-1999-48CE-8C07-F02CBC47705A}" srcOrd="0" destOrd="0" presId="urn:microsoft.com/office/officeart/2005/8/layout/chevron2"/>
    <dgm:cxn modelId="{CE96812A-3DA6-4A32-BFF0-D4B17CC374B7}" type="presOf" srcId="{16F2E53F-DC70-4996-B4D9-5EEE934DA3DF}" destId="{C5F64225-519F-46EE-8FB7-540A5FF75C69}" srcOrd="0" destOrd="0" presId="urn:microsoft.com/office/officeart/2005/8/layout/chevron2"/>
    <dgm:cxn modelId="{41AA6C15-DC42-4995-BCD0-12E50CFA4D8D}" srcId="{9BF7AC4B-EC9A-4A7B-B937-CC101200C901}" destId="{8ADEADC8-82B7-48DE-94D8-2A446231AEC6}" srcOrd="1" destOrd="0" parTransId="{C97C8041-F7E2-4CC4-B956-A5035F1EE996}" sibTransId="{CD601A2B-74F9-4C85-867F-5ECA865CBC4B}"/>
    <dgm:cxn modelId="{F87E76BA-F947-4AD5-A0DB-DCD4E0587A40}" type="presOf" srcId="{30224EC1-5F44-43EE-AC12-54C00CF311F8}" destId="{3D58CBDF-2513-4556-B99A-5A88C4239108}" srcOrd="0" destOrd="0" presId="urn:microsoft.com/office/officeart/2005/8/layout/chevron2"/>
    <dgm:cxn modelId="{7C4E72DA-8AA2-4533-9CCD-6D167027C2A3}" type="presOf" srcId="{868FCE6F-5D35-42D5-B623-0777E9CB2449}" destId="{BB2BAF8C-2B5B-4E39-8594-B87E7F6A8DFC}" srcOrd="0" destOrd="0" presId="urn:microsoft.com/office/officeart/2005/8/layout/chevron2"/>
    <dgm:cxn modelId="{AE5AB98B-3A24-4139-BC50-8F60CB3C88D9}" srcId="{9BF7AC4B-EC9A-4A7B-B937-CC101200C901}" destId="{BBA13E44-42ED-466A-AF59-063B7BCEC3C9}" srcOrd="2" destOrd="0" parTransId="{03CB500D-358F-424C-A77F-7AE27E23A510}" sibTransId="{76C25F48-7459-48B4-BC73-D30994A517ED}"/>
    <dgm:cxn modelId="{72A9D2AA-43D6-4D6B-8151-34DCDA023AE1}" srcId="{9BF7AC4B-EC9A-4A7B-B937-CC101200C901}" destId="{30224EC1-5F44-43EE-AC12-54C00CF311F8}" srcOrd="0" destOrd="0" parTransId="{02FC4C26-CCB0-4849-A212-99AD013FA79A}" sibTransId="{1844C1B0-45CA-47B2-AB49-B2636A1C21EF}"/>
    <dgm:cxn modelId="{17708904-F99C-46B5-B6E8-47388598D653}" srcId="{9BF7AC4B-EC9A-4A7B-B937-CC101200C901}" destId="{668CE7C9-CF40-47BF-B953-A515ACFBB203}" srcOrd="4" destOrd="0" parTransId="{0C4AFA57-E180-493C-80CE-56A2519748E3}" sibTransId="{4D933A7C-D8D4-4961-B172-99170E7A81DD}"/>
    <dgm:cxn modelId="{E6926156-0F00-4A7D-9F70-E298C528E9F2}" type="presOf" srcId="{C722EE59-7BCE-4D49-B805-42D6726E633C}" destId="{78E4BD0D-3C5B-4CE1-93A9-2781A0544973}" srcOrd="0" destOrd="0" presId="urn:microsoft.com/office/officeart/2005/8/layout/chevron2"/>
    <dgm:cxn modelId="{19DE0B64-CA54-40E8-B434-0760D60C0F22}" srcId="{D5C3E230-3FEA-40C6-A42F-BB64D788CDC7}" destId="{868FCE6F-5D35-42D5-B623-0777E9CB2449}" srcOrd="0" destOrd="0" parTransId="{6ADCDBA7-4B17-4728-A127-7EA1551BF26D}" sibTransId="{0CB09776-8DA0-41DB-AD34-9C18A636C387}"/>
    <dgm:cxn modelId="{6D7121EC-444E-4503-B4F6-44F8EDAA150F}" srcId="{30224EC1-5F44-43EE-AC12-54C00CF311F8}" destId="{16F2E53F-DC70-4996-B4D9-5EEE934DA3DF}" srcOrd="0" destOrd="0" parTransId="{50251714-0231-430F-A823-B50EB378D122}" sibTransId="{0032C6FD-0670-4800-80F7-B24F61343F08}"/>
    <dgm:cxn modelId="{C6834BFC-6BB3-4EDA-992E-DD3F55CB4D07}" type="presParOf" srcId="{4CB3BE8E-9A0E-4318-A079-BC0BDD2DFCA3}" destId="{6E8500C6-21A2-422D-A411-87A85D5E9B82}" srcOrd="0" destOrd="0" presId="urn:microsoft.com/office/officeart/2005/8/layout/chevron2"/>
    <dgm:cxn modelId="{B332D4C9-2F9C-46BE-AB9C-1055330089B8}" type="presParOf" srcId="{6E8500C6-21A2-422D-A411-87A85D5E9B82}" destId="{3D58CBDF-2513-4556-B99A-5A88C4239108}" srcOrd="0" destOrd="0" presId="urn:microsoft.com/office/officeart/2005/8/layout/chevron2"/>
    <dgm:cxn modelId="{0BFF6B8F-0417-48D5-BB06-6D18F54F90F2}" type="presParOf" srcId="{6E8500C6-21A2-422D-A411-87A85D5E9B82}" destId="{C5F64225-519F-46EE-8FB7-540A5FF75C69}" srcOrd="1" destOrd="0" presId="urn:microsoft.com/office/officeart/2005/8/layout/chevron2"/>
    <dgm:cxn modelId="{556D9EE5-072D-4CDD-8448-928726F015C2}" type="presParOf" srcId="{4CB3BE8E-9A0E-4318-A079-BC0BDD2DFCA3}" destId="{9B7FD4F2-7168-4ACB-A8B0-5D3A25C5055A}" srcOrd="1" destOrd="0" presId="urn:microsoft.com/office/officeart/2005/8/layout/chevron2"/>
    <dgm:cxn modelId="{CF8AC031-26B2-4672-9A78-B7241B09EF77}" type="presParOf" srcId="{4CB3BE8E-9A0E-4318-A079-BC0BDD2DFCA3}" destId="{15A7C0D5-AA59-40E2-9B1D-7CF2087C5A2F}" srcOrd="2" destOrd="0" presId="urn:microsoft.com/office/officeart/2005/8/layout/chevron2"/>
    <dgm:cxn modelId="{5C792F7F-42A9-4EA0-AE90-FB4E25E33D84}" type="presParOf" srcId="{15A7C0D5-AA59-40E2-9B1D-7CF2087C5A2F}" destId="{F0649DD0-4B9E-4FAD-ADE1-F092C583B6B6}" srcOrd="0" destOrd="0" presId="urn:microsoft.com/office/officeart/2005/8/layout/chevron2"/>
    <dgm:cxn modelId="{0DEFAF12-13B7-4AFC-98C2-D18A31CD0FBE}" type="presParOf" srcId="{15A7C0D5-AA59-40E2-9B1D-7CF2087C5A2F}" destId="{CF043CD4-299B-4D30-905B-C282E3D63597}" srcOrd="1" destOrd="0" presId="urn:microsoft.com/office/officeart/2005/8/layout/chevron2"/>
    <dgm:cxn modelId="{E3E58B29-E5BC-4E94-BBF4-5C513BFB316D}" type="presParOf" srcId="{4CB3BE8E-9A0E-4318-A079-BC0BDD2DFCA3}" destId="{852BCA04-833D-431E-8523-47B72234CD82}" srcOrd="3" destOrd="0" presId="urn:microsoft.com/office/officeart/2005/8/layout/chevron2"/>
    <dgm:cxn modelId="{3C29A471-92BB-4F08-AFF2-7FDF3BFA611D}" type="presParOf" srcId="{4CB3BE8E-9A0E-4318-A079-BC0BDD2DFCA3}" destId="{A6D006BC-7970-42B3-8D95-BECE95C75BB6}" srcOrd="4" destOrd="0" presId="urn:microsoft.com/office/officeart/2005/8/layout/chevron2"/>
    <dgm:cxn modelId="{82A2E41E-FBAC-49AE-BA6E-01142E15C3E0}" type="presParOf" srcId="{A6D006BC-7970-42B3-8D95-BECE95C75BB6}" destId="{80A4CEAE-0CB4-4CB5-9393-B28F907AEE9B}" srcOrd="0" destOrd="0" presId="urn:microsoft.com/office/officeart/2005/8/layout/chevron2"/>
    <dgm:cxn modelId="{959F9FA5-4C56-41B7-B504-80245F2E7BAA}" type="presParOf" srcId="{A6D006BC-7970-42B3-8D95-BECE95C75BB6}" destId="{ADD3B29C-1C5D-4F6F-A80F-DDABE425B6FE}" srcOrd="1" destOrd="0" presId="urn:microsoft.com/office/officeart/2005/8/layout/chevron2"/>
    <dgm:cxn modelId="{A4F03C28-6AA7-42CB-B0D7-7FA6A1FC5076}" type="presParOf" srcId="{4CB3BE8E-9A0E-4318-A079-BC0BDD2DFCA3}" destId="{A7448057-055B-4DC3-8FFC-D2CB6DAD363B}" srcOrd="5" destOrd="0" presId="urn:microsoft.com/office/officeart/2005/8/layout/chevron2"/>
    <dgm:cxn modelId="{F66874F3-725D-4598-B6FE-ACF36BC484D9}" type="presParOf" srcId="{4CB3BE8E-9A0E-4318-A079-BC0BDD2DFCA3}" destId="{95731D0A-FE12-4A2C-811D-640D13F25244}" srcOrd="6" destOrd="0" presId="urn:microsoft.com/office/officeart/2005/8/layout/chevron2"/>
    <dgm:cxn modelId="{4A1BA6D7-6294-439E-A8BC-59CFD732FC81}" type="presParOf" srcId="{95731D0A-FE12-4A2C-811D-640D13F25244}" destId="{4656EA77-1999-48CE-8C07-F02CBC47705A}" srcOrd="0" destOrd="0" presId="urn:microsoft.com/office/officeart/2005/8/layout/chevron2"/>
    <dgm:cxn modelId="{56B43335-C627-4E83-89F8-E26E84CE1C64}" type="presParOf" srcId="{95731D0A-FE12-4A2C-811D-640D13F25244}" destId="{BB2BAF8C-2B5B-4E39-8594-B87E7F6A8DFC}" srcOrd="1" destOrd="0" presId="urn:microsoft.com/office/officeart/2005/8/layout/chevron2"/>
    <dgm:cxn modelId="{DDC79DC6-3336-48B1-91CB-B86278CFE171}" type="presParOf" srcId="{4CB3BE8E-9A0E-4318-A079-BC0BDD2DFCA3}" destId="{59D47030-9462-4C3C-BE68-AA8F474CBCFA}" srcOrd="7" destOrd="0" presId="urn:microsoft.com/office/officeart/2005/8/layout/chevron2"/>
    <dgm:cxn modelId="{19E4AF6E-A842-4469-9519-F84D9A2C3C7D}" type="presParOf" srcId="{4CB3BE8E-9A0E-4318-A079-BC0BDD2DFCA3}" destId="{C3D0BE3C-8556-445E-AA9C-F37E1AB007D7}" srcOrd="8" destOrd="0" presId="urn:microsoft.com/office/officeart/2005/8/layout/chevron2"/>
    <dgm:cxn modelId="{08C7DF88-8489-456F-A488-62D96FEB7A9D}" type="presParOf" srcId="{C3D0BE3C-8556-445E-AA9C-F37E1AB007D7}" destId="{3BD50B62-D145-4BA2-BCC4-EB648E78A3C5}" srcOrd="0" destOrd="0" presId="urn:microsoft.com/office/officeart/2005/8/layout/chevron2"/>
    <dgm:cxn modelId="{013BCF47-5AB2-4EF3-9254-B12FECE588CD}" type="presParOf" srcId="{C3D0BE3C-8556-445E-AA9C-F37E1AB007D7}" destId="{78E4BD0D-3C5B-4CE1-93A9-2781A05449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F1F860-D2E3-4534-A3C6-1382B323ABF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B06ED-12F5-468A-8082-C8703D716930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P-value</a:t>
          </a:r>
          <a:endParaRPr lang="en-US" dirty="0">
            <a:solidFill>
              <a:schemeClr val="accent1"/>
            </a:solidFill>
          </a:endParaRPr>
        </a:p>
      </dgm:t>
    </dgm:pt>
    <dgm:pt modelId="{CE3D929D-A5AA-475B-82E9-D1E162189A89}" type="parTrans" cxnId="{7DB13C2E-C368-49AB-AF27-3184F7242F0A}">
      <dgm:prSet/>
      <dgm:spPr/>
      <dgm:t>
        <a:bodyPr/>
        <a:lstStyle/>
        <a:p>
          <a:endParaRPr lang="en-US"/>
        </a:p>
      </dgm:t>
    </dgm:pt>
    <dgm:pt modelId="{EA1AE9D8-EEFE-45DA-85B8-D1D1FC8DDC7D}" type="sibTrans" cxnId="{7DB13C2E-C368-49AB-AF27-3184F7242F0A}">
      <dgm:prSet/>
      <dgm:spPr/>
      <dgm:t>
        <a:bodyPr/>
        <a:lstStyle/>
        <a:p>
          <a:endParaRPr lang="en-US"/>
        </a:p>
      </dgm:t>
    </dgm:pt>
    <dgm:pt modelId="{A6C2BD41-9F99-41C6-B290-44BC8F3CB281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Statistically Significant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059FE92-5ECB-441F-8A0F-733D5830A87B}" type="parTrans" cxnId="{54E3565A-DBF3-4039-9E8D-DEB1149C8E40}">
      <dgm:prSet/>
      <dgm:spPr/>
      <dgm:t>
        <a:bodyPr/>
        <a:lstStyle/>
        <a:p>
          <a:endParaRPr lang="en-US"/>
        </a:p>
      </dgm:t>
    </dgm:pt>
    <dgm:pt modelId="{F2D6A5ED-3157-41BD-896F-D4CF9F9FAC57}" type="sibTrans" cxnId="{54E3565A-DBF3-4039-9E8D-DEB1149C8E40}">
      <dgm:prSet/>
      <dgm:spPr/>
      <dgm:t>
        <a:bodyPr/>
        <a:lstStyle/>
        <a:p>
          <a:endParaRPr lang="en-US"/>
        </a:p>
      </dgm:t>
    </dgm:pt>
    <dgm:pt modelId="{7AE03C43-F1BA-4166-BE36-DB5DF441903F}" type="pres">
      <dgm:prSet presAssocID="{92F1F860-D2E3-4534-A3C6-1382B323AB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C2D08-641B-4C8C-BD28-B93CB11B7146}" type="pres">
      <dgm:prSet presAssocID="{BC1B06ED-12F5-468A-8082-C8703D716930}" presName="upArrow" presStyleLbl="node1" presStyleIdx="0" presStyleCnt="2"/>
      <dgm:spPr/>
    </dgm:pt>
    <dgm:pt modelId="{A45A2068-9E8C-47BB-B7AE-53CE03DA0D33}" type="pres">
      <dgm:prSet presAssocID="{BC1B06ED-12F5-468A-8082-C8703D71693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A7683-25D5-4D71-86C1-7E72AD5B37EC}" type="pres">
      <dgm:prSet presAssocID="{A6C2BD41-9F99-41C6-B290-44BC8F3CB281}" presName="downArrow" presStyleLbl="node1" presStyleIdx="1" presStyleCnt="2"/>
      <dgm:spPr>
        <a:solidFill>
          <a:schemeClr val="accent2">
            <a:lumMod val="75000"/>
          </a:schemeClr>
        </a:solidFill>
      </dgm:spPr>
    </dgm:pt>
    <dgm:pt modelId="{0B4DB492-13A4-40C8-BE7E-97CF704D44A4}" type="pres">
      <dgm:prSet presAssocID="{A6C2BD41-9F99-41C6-B290-44BC8F3CB28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40D72-E9C9-48D7-AB8C-BACEBEFB4B96}" type="presOf" srcId="{BC1B06ED-12F5-468A-8082-C8703D716930}" destId="{A45A2068-9E8C-47BB-B7AE-53CE03DA0D33}" srcOrd="0" destOrd="0" presId="urn:microsoft.com/office/officeart/2005/8/layout/arrow4"/>
    <dgm:cxn modelId="{2EDC1F70-F3E2-4F7E-88EA-D617CAB467B7}" type="presOf" srcId="{92F1F860-D2E3-4534-A3C6-1382B323ABFB}" destId="{7AE03C43-F1BA-4166-BE36-DB5DF441903F}" srcOrd="0" destOrd="0" presId="urn:microsoft.com/office/officeart/2005/8/layout/arrow4"/>
    <dgm:cxn modelId="{F672463C-92ED-460F-98AE-038D4C93AFB5}" type="presOf" srcId="{A6C2BD41-9F99-41C6-B290-44BC8F3CB281}" destId="{0B4DB492-13A4-40C8-BE7E-97CF704D44A4}" srcOrd="0" destOrd="0" presId="urn:microsoft.com/office/officeart/2005/8/layout/arrow4"/>
    <dgm:cxn modelId="{7DB13C2E-C368-49AB-AF27-3184F7242F0A}" srcId="{92F1F860-D2E3-4534-A3C6-1382B323ABFB}" destId="{BC1B06ED-12F5-468A-8082-C8703D716930}" srcOrd="0" destOrd="0" parTransId="{CE3D929D-A5AA-475B-82E9-D1E162189A89}" sibTransId="{EA1AE9D8-EEFE-45DA-85B8-D1D1FC8DDC7D}"/>
    <dgm:cxn modelId="{54E3565A-DBF3-4039-9E8D-DEB1149C8E40}" srcId="{92F1F860-D2E3-4534-A3C6-1382B323ABFB}" destId="{A6C2BD41-9F99-41C6-B290-44BC8F3CB281}" srcOrd="1" destOrd="0" parTransId="{E059FE92-5ECB-441F-8A0F-733D5830A87B}" sibTransId="{F2D6A5ED-3157-41BD-896F-D4CF9F9FAC57}"/>
    <dgm:cxn modelId="{DD01F626-6C39-414A-B9F5-987DD731F528}" type="presParOf" srcId="{7AE03C43-F1BA-4166-BE36-DB5DF441903F}" destId="{089C2D08-641B-4C8C-BD28-B93CB11B7146}" srcOrd="0" destOrd="0" presId="urn:microsoft.com/office/officeart/2005/8/layout/arrow4"/>
    <dgm:cxn modelId="{3B27517A-3A63-493A-91DD-1D4454D676EF}" type="presParOf" srcId="{7AE03C43-F1BA-4166-BE36-DB5DF441903F}" destId="{A45A2068-9E8C-47BB-B7AE-53CE03DA0D33}" srcOrd="1" destOrd="0" presId="urn:microsoft.com/office/officeart/2005/8/layout/arrow4"/>
    <dgm:cxn modelId="{FED0BEB6-EE24-4C66-9C48-CE1F33DDC7E7}" type="presParOf" srcId="{7AE03C43-F1BA-4166-BE36-DB5DF441903F}" destId="{F3AA7683-25D5-4D71-86C1-7E72AD5B37EC}" srcOrd="2" destOrd="0" presId="urn:microsoft.com/office/officeart/2005/8/layout/arrow4"/>
    <dgm:cxn modelId="{260C6F7A-24BC-4167-A07E-C01846FA3758}" type="presParOf" srcId="{7AE03C43-F1BA-4166-BE36-DB5DF441903F}" destId="{0B4DB492-13A4-40C8-BE7E-97CF704D44A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B7A2ECAF-6AED-4911-BCBD-054770F90AB1}">
      <dgm:prSet phldrT="[Text]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 custLinFactNeighborX="-85989" custLinFactNeighborY="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A6B8D82A-86F2-47FD-983E-F63D7E279D84}" type="presOf" srcId="{B4DB5CF4-8911-47E8-8934-924F1CD739F7}" destId="{17E3BF45-5A15-4F50-B448-9CA8251BE898}" srcOrd="0" destOrd="0" presId="urn:microsoft.com/office/officeart/2005/8/layout/pyramid2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DDF60EDD-7939-4032-BA56-C17F043F24D6}" type="presOf" srcId="{1FB9960A-EB1B-4121-AB9E-5D7F409C60DD}" destId="{2E48889B-942B-4B8A-A9CE-910FC538252F}" srcOrd="0" destOrd="0" presId="urn:microsoft.com/office/officeart/2005/8/layout/pyramid2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24020715-5F77-4249-A997-7CD124BDF146}" type="presOf" srcId="{B7A2ECAF-6AED-4911-BCBD-054770F90AB1}" destId="{161409A2-8091-4706-9C34-82FE15BA9311}" srcOrd="0" destOrd="0" presId="urn:microsoft.com/office/officeart/2005/8/layout/pyramid2"/>
    <dgm:cxn modelId="{D56FADAE-F0F6-4A09-A3D5-88E1ADB6F9D2}" type="presOf" srcId="{EB7D582C-A445-4DDD-900C-F9B1BB5DCE0E}" destId="{5D1421B2-A9F2-450B-B2BB-0EB1D260EE1D}" srcOrd="0" destOrd="0" presId="urn:microsoft.com/office/officeart/2005/8/layout/pyramid2"/>
    <dgm:cxn modelId="{2FC12A41-063C-423E-9D4A-5D1E75FD1795}" type="presOf" srcId="{9FC550FA-AE51-4132-B466-543B089B5DCC}" destId="{FCD7BAC8-BDC5-41A7-BBD5-BD0F54BC9CCE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D7D0B52A-093F-46A7-BA35-96841491837A}" type="presOf" srcId="{4E63D2D6-EACC-4CD5-98DB-939AA553062B}" destId="{E5C9A026-4CD2-41EC-95E4-9A682138EF61}" srcOrd="0" destOrd="0" presId="urn:microsoft.com/office/officeart/2005/8/layout/pyramid2"/>
    <dgm:cxn modelId="{48F67406-EBDF-4B43-8ADF-5BF396EAF1A8}" type="presParOf" srcId="{FCD7BAC8-BDC5-41A7-BBD5-BD0F54BC9CCE}" destId="{C7D95C35-91B7-44FB-A48B-DF5C30D4DD0F}" srcOrd="0" destOrd="0" presId="urn:microsoft.com/office/officeart/2005/8/layout/pyramid2"/>
    <dgm:cxn modelId="{1A819A7F-087D-48C6-BC3B-828066FFF1F8}" type="presParOf" srcId="{FCD7BAC8-BDC5-41A7-BBD5-BD0F54BC9CCE}" destId="{88425FC9-8D56-4732-963E-915594E7E528}" srcOrd="1" destOrd="0" presId="urn:microsoft.com/office/officeart/2005/8/layout/pyramid2"/>
    <dgm:cxn modelId="{0F1B63D0-71DE-4776-855B-B3E9C7684DAD}" type="presParOf" srcId="{88425FC9-8D56-4732-963E-915594E7E528}" destId="{161409A2-8091-4706-9C34-82FE15BA9311}" srcOrd="0" destOrd="0" presId="urn:microsoft.com/office/officeart/2005/8/layout/pyramid2"/>
    <dgm:cxn modelId="{BF052AE1-3CDC-4511-AD26-ADD905BD4307}" type="presParOf" srcId="{88425FC9-8D56-4732-963E-915594E7E528}" destId="{4709B0F4-99D8-494A-A905-05E1F0373730}" srcOrd="1" destOrd="0" presId="urn:microsoft.com/office/officeart/2005/8/layout/pyramid2"/>
    <dgm:cxn modelId="{42C3010E-035F-4224-865A-EC2EEE6E85EA}" type="presParOf" srcId="{88425FC9-8D56-4732-963E-915594E7E528}" destId="{E5C9A026-4CD2-41EC-95E4-9A682138EF61}" srcOrd="2" destOrd="0" presId="urn:microsoft.com/office/officeart/2005/8/layout/pyramid2"/>
    <dgm:cxn modelId="{A7609EA9-840F-4B9A-88A0-BD1D9FC1B0D6}" type="presParOf" srcId="{88425FC9-8D56-4732-963E-915594E7E528}" destId="{EA95C02B-0289-417A-BECC-3E3E025E4D09}" srcOrd="3" destOrd="0" presId="urn:microsoft.com/office/officeart/2005/8/layout/pyramid2"/>
    <dgm:cxn modelId="{13DBA302-9BDF-4432-ABE2-2A780C8EF273}" type="presParOf" srcId="{88425FC9-8D56-4732-963E-915594E7E528}" destId="{2E48889B-942B-4B8A-A9CE-910FC538252F}" srcOrd="4" destOrd="0" presId="urn:microsoft.com/office/officeart/2005/8/layout/pyramid2"/>
    <dgm:cxn modelId="{261818DE-4CB9-4892-BA7B-E71ACC422685}" type="presParOf" srcId="{88425FC9-8D56-4732-963E-915594E7E528}" destId="{5345623C-4F7C-4924-A7ED-01D2DC108769}" srcOrd="5" destOrd="0" presId="urn:microsoft.com/office/officeart/2005/8/layout/pyramid2"/>
    <dgm:cxn modelId="{382AA97D-3030-4217-B1A9-BE45C9A7DAD2}" type="presParOf" srcId="{88425FC9-8D56-4732-963E-915594E7E528}" destId="{5D1421B2-A9F2-450B-B2BB-0EB1D260EE1D}" srcOrd="6" destOrd="0" presId="urn:microsoft.com/office/officeart/2005/8/layout/pyramid2"/>
    <dgm:cxn modelId="{2F6FC6A7-79F4-4B54-9463-FFDEF5530E4F}" type="presParOf" srcId="{88425FC9-8D56-4732-963E-915594E7E528}" destId="{F817956A-A2A0-4701-808C-715F3C83F0C0}" srcOrd="7" destOrd="0" presId="urn:microsoft.com/office/officeart/2005/8/layout/pyramid2"/>
    <dgm:cxn modelId="{30EBBB7F-6BA2-45EF-B409-9C3F87A23E8A}" type="presParOf" srcId="{88425FC9-8D56-4732-963E-915594E7E528}" destId="{17E3BF45-5A15-4F50-B448-9CA8251BE898}" srcOrd="8" destOrd="0" presId="urn:microsoft.com/office/officeart/2005/8/layout/pyramid2"/>
    <dgm:cxn modelId="{7DAD6FF7-8E5D-4244-AD28-AB1FA8AB8280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B7A2ECAF-6AED-4911-BCBD-054770F90AB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108"/>
      <dgm:spPr/>
      <dgm:t>
        <a:bodyPr/>
        <a:lstStyle/>
        <a:p>
          <a:endParaRPr lang="en-US"/>
        </a:p>
      </dgm:t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2ACAC63D-1A82-46AA-A63A-AAB50BB65A57}" type="presOf" srcId="{B4DB5CF4-8911-47E8-8934-924F1CD739F7}" destId="{17E3BF45-5A15-4F50-B448-9CA8251BE898}" srcOrd="0" destOrd="0" presId="urn:microsoft.com/office/officeart/2005/8/layout/pyramid2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EB976751-03E6-4CAD-A609-14B968B7DEAB}" type="presOf" srcId="{1FB9960A-EB1B-4121-AB9E-5D7F409C60DD}" destId="{2E48889B-942B-4B8A-A9CE-910FC538252F}" srcOrd="0" destOrd="0" presId="urn:microsoft.com/office/officeart/2005/8/layout/pyramid2"/>
    <dgm:cxn modelId="{C5F18D68-2CE3-4E82-B30B-C4B0ABAE0260}" type="presOf" srcId="{B7A2ECAF-6AED-4911-BCBD-054770F90AB1}" destId="{161409A2-8091-4706-9C34-82FE15BA9311}" srcOrd="0" destOrd="0" presId="urn:microsoft.com/office/officeart/2005/8/layout/pyramid2"/>
    <dgm:cxn modelId="{334B8ED3-9871-4899-AF32-B872EC4ECCA8}" type="presOf" srcId="{EB7D582C-A445-4DDD-900C-F9B1BB5DCE0E}" destId="{5D1421B2-A9F2-450B-B2BB-0EB1D260EE1D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2C982CD5-3DD1-47B3-A580-86328B4F9238}" type="presOf" srcId="{4E63D2D6-EACC-4CD5-98DB-939AA553062B}" destId="{E5C9A026-4CD2-41EC-95E4-9A682138EF61}" srcOrd="0" destOrd="0" presId="urn:microsoft.com/office/officeart/2005/8/layout/pyramid2"/>
    <dgm:cxn modelId="{11103AE3-84D1-48A6-98E8-55801400CAF8}" type="presOf" srcId="{9FC550FA-AE51-4132-B466-543B089B5DCC}" destId="{FCD7BAC8-BDC5-41A7-BBD5-BD0F54BC9CCE}" srcOrd="0" destOrd="0" presId="urn:microsoft.com/office/officeart/2005/8/layout/pyramid2"/>
    <dgm:cxn modelId="{6DF51297-D5D0-4C9D-9717-CD866A3C2DB9}" type="presParOf" srcId="{FCD7BAC8-BDC5-41A7-BBD5-BD0F54BC9CCE}" destId="{C7D95C35-91B7-44FB-A48B-DF5C30D4DD0F}" srcOrd="0" destOrd="0" presId="urn:microsoft.com/office/officeart/2005/8/layout/pyramid2"/>
    <dgm:cxn modelId="{3A92BFBF-DA14-4702-9E7E-764F18A3E59E}" type="presParOf" srcId="{FCD7BAC8-BDC5-41A7-BBD5-BD0F54BC9CCE}" destId="{88425FC9-8D56-4732-963E-915594E7E528}" srcOrd="1" destOrd="0" presId="urn:microsoft.com/office/officeart/2005/8/layout/pyramid2"/>
    <dgm:cxn modelId="{5CBDF1DC-0218-4FB9-9BDB-4AFFDFFDF3AC}" type="presParOf" srcId="{88425FC9-8D56-4732-963E-915594E7E528}" destId="{161409A2-8091-4706-9C34-82FE15BA9311}" srcOrd="0" destOrd="0" presId="urn:microsoft.com/office/officeart/2005/8/layout/pyramid2"/>
    <dgm:cxn modelId="{32F5A709-FBED-47F7-A2CB-243B00E9E2D3}" type="presParOf" srcId="{88425FC9-8D56-4732-963E-915594E7E528}" destId="{4709B0F4-99D8-494A-A905-05E1F0373730}" srcOrd="1" destOrd="0" presId="urn:microsoft.com/office/officeart/2005/8/layout/pyramid2"/>
    <dgm:cxn modelId="{AE973D61-3205-4A24-859D-DE270C62CEBC}" type="presParOf" srcId="{88425FC9-8D56-4732-963E-915594E7E528}" destId="{E5C9A026-4CD2-41EC-95E4-9A682138EF61}" srcOrd="2" destOrd="0" presId="urn:microsoft.com/office/officeart/2005/8/layout/pyramid2"/>
    <dgm:cxn modelId="{17C1CFCF-A07A-4662-9453-25A8E942DE36}" type="presParOf" srcId="{88425FC9-8D56-4732-963E-915594E7E528}" destId="{EA95C02B-0289-417A-BECC-3E3E025E4D09}" srcOrd="3" destOrd="0" presId="urn:microsoft.com/office/officeart/2005/8/layout/pyramid2"/>
    <dgm:cxn modelId="{1B04C28F-A77C-4A6A-BDB1-AF3A82C041B6}" type="presParOf" srcId="{88425FC9-8D56-4732-963E-915594E7E528}" destId="{2E48889B-942B-4B8A-A9CE-910FC538252F}" srcOrd="4" destOrd="0" presId="urn:microsoft.com/office/officeart/2005/8/layout/pyramid2"/>
    <dgm:cxn modelId="{95504968-ADC5-4EB6-B3AF-A4BAE9FE1DC6}" type="presParOf" srcId="{88425FC9-8D56-4732-963E-915594E7E528}" destId="{5345623C-4F7C-4924-A7ED-01D2DC108769}" srcOrd="5" destOrd="0" presId="urn:microsoft.com/office/officeart/2005/8/layout/pyramid2"/>
    <dgm:cxn modelId="{3FEAACD7-9424-4BFF-82C2-7FE6CF7975B3}" type="presParOf" srcId="{88425FC9-8D56-4732-963E-915594E7E528}" destId="{5D1421B2-A9F2-450B-B2BB-0EB1D260EE1D}" srcOrd="6" destOrd="0" presId="urn:microsoft.com/office/officeart/2005/8/layout/pyramid2"/>
    <dgm:cxn modelId="{F0EBC49B-08EF-42DE-8AE1-3F2F9A5F8D76}" type="presParOf" srcId="{88425FC9-8D56-4732-963E-915594E7E528}" destId="{F817956A-A2A0-4701-808C-715F3C83F0C0}" srcOrd="7" destOrd="0" presId="urn:microsoft.com/office/officeart/2005/8/layout/pyramid2"/>
    <dgm:cxn modelId="{9B28AB2B-2A4D-4E0F-8A81-28C73138414E}" type="presParOf" srcId="{88425FC9-8D56-4732-963E-915594E7E528}" destId="{17E3BF45-5A15-4F50-B448-9CA8251BE898}" srcOrd="8" destOrd="0" presId="urn:microsoft.com/office/officeart/2005/8/layout/pyramid2"/>
    <dgm:cxn modelId="{85BAA233-E9D2-4DAB-A978-B505AC7D79F0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B7A2ECAF-6AED-4911-BCBD-054770F90AB1}">
      <dgm:prSet phldrT="[Text]"/>
      <dgm:spPr>
        <a:solidFill>
          <a:srgbClr val="FFFFFF">
            <a:alpha val="89804"/>
          </a:srgbClr>
        </a:solidFill>
      </dgm:spPr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 custLinFactNeighborX="-85989" custLinFactNeighborY="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2FFB2713-86B8-4F13-869B-E3632C00E36E}" type="presOf" srcId="{4E63D2D6-EACC-4CD5-98DB-939AA553062B}" destId="{E5C9A026-4CD2-41EC-95E4-9A682138EF61}" srcOrd="0" destOrd="0" presId="urn:microsoft.com/office/officeart/2005/8/layout/pyramid2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365CE365-299A-4B9C-9DA7-06A04A4C1C35}" type="presOf" srcId="{B7A2ECAF-6AED-4911-BCBD-054770F90AB1}" destId="{161409A2-8091-4706-9C34-82FE15BA9311}" srcOrd="0" destOrd="0" presId="urn:microsoft.com/office/officeart/2005/8/layout/pyramid2"/>
    <dgm:cxn modelId="{663B0585-8B51-4718-8D6A-B4F23B3EADF8}" type="presOf" srcId="{9FC550FA-AE51-4132-B466-543B089B5DCC}" destId="{FCD7BAC8-BDC5-41A7-BBD5-BD0F54BC9CCE}" srcOrd="0" destOrd="0" presId="urn:microsoft.com/office/officeart/2005/8/layout/pyramid2"/>
    <dgm:cxn modelId="{B98935EE-269D-432F-A555-0A4390C2C5EA}" type="presOf" srcId="{B4DB5CF4-8911-47E8-8934-924F1CD739F7}" destId="{17E3BF45-5A15-4F50-B448-9CA8251BE898}" srcOrd="0" destOrd="0" presId="urn:microsoft.com/office/officeart/2005/8/layout/pyramid2"/>
    <dgm:cxn modelId="{9CF646D4-BDA5-4EA2-9694-DC24AA872EA1}" type="presOf" srcId="{1FB9960A-EB1B-4121-AB9E-5D7F409C60DD}" destId="{2E48889B-942B-4B8A-A9CE-910FC538252F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72E5541F-976F-47F3-A48C-92DC08EBA8F2}" type="presOf" srcId="{EB7D582C-A445-4DDD-900C-F9B1BB5DCE0E}" destId="{5D1421B2-A9F2-450B-B2BB-0EB1D260EE1D}" srcOrd="0" destOrd="0" presId="urn:microsoft.com/office/officeart/2005/8/layout/pyramid2"/>
    <dgm:cxn modelId="{BD4AB97D-7FEE-474A-AD7F-2BBED1D60018}" type="presParOf" srcId="{FCD7BAC8-BDC5-41A7-BBD5-BD0F54BC9CCE}" destId="{C7D95C35-91B7-44FB-A48B-DF5C30D4DD0F}" srcOrd="0" destOrd="0" presId="urn:microsoft.com/office/officeart/2005/8/layout/pyramid2"/>
    <dgm:cxn modelId="{0C983649-45A9-436F-BAFE-93789EF68B44}" type="presParOf" srcId="{FCD7BAC8-BDC5-41A7-BBD5-BD0F54BC9CCE}" destId="{88425FC9-8D56-4732-963E-915594E7E528}" srcOrd="1" destOrd="0" presId="urn:microsoft.com/office/officeart/2005/8/layout/pyramid2"/>
    <dgm:cxn modelId="{1538F718-F225-4BDB-8F7A-E59A9E529B08}" type="presParOf" srcId="{88425FC9-8D56-4732-963E-915594E7E528}" destId="{161409A2-8091-4706-9C34-82FE15BA9311}" srcOrd="0" destOrd="0" presId="urn:microsoft.com/office/officeart/2005/8/layout/pyramid2"/>
    <dgm:cxn modelId="{214169E2-572A-462A-BDE8-AB404B43381C}" type="presParOf" srcId="{88425FC9-8D56-4732-963E-915594E7E528}" destId="{4709B0F4-99D8-494A-A905-05E1F0373730}" srcOrd="1" destOrd="0" presId="urn:microsoft.com/office/officeart/2005/8/layout/pyramid2"/>
    <dgm:cxn modelId="{9384F328-56DD-450F-B34B-6623CC82BC04}" type="presParOf" srcId="{88425FC9-8D56-4732-963E-915594E7E528}" destId="{E5C9A026-4CD2-41EC-95E4-9A682138EF61}" srcOrd="2" destOrd="0" presId="urn:microsoft.com/office/officeart/2005/8/layout/pyramid2"/>
    <dgm:cxn modelId="{E54A21AA-23A8-41C4-8B40-E650E60AEEB9}" type="presParOf" srcId="{88425FC9-8D56-4732-963E-915594E7E528}" destId="{EA95C02B-0289-417A-BECC-3E3E025E4D09}" srcOrd="3" destOrd="0" presId="urn:microsoft.com/office/officeart/2005/8/layout/pyramid2"/>
    <dgm:cxn modelId="{92A6DFEC-40D8-4B1E-A6EF-B3AC8E797149}" type="presParOf" srcId="{88425FC9-8D56-4732-963E-915594E7E528}" destId="{2E48889B-942B-4B8A-A9CE-910FC538252F}" srcOrd="4" destOrd="0" presId="urn:microsoft.com/office/officeart/2005/8/layout/pyramid2"/>
    <dgm:cxn modelId="{408216AD-40B6-40FE-941C-C0511307BBC2}" type="presParOf" srcId="{88425FC9-8D56-4732-963E-915594E7E528}" destId="{5345623C-4F7C-4924-A7ED-01D2DC108769}" srcOrd="5" destOrd="0" presId="urn:microsoft.com/office/officeart/2005/8/layout/pyramid2"/>
    <dgm:cxn modelId="{01693F07-9DE1-46FB-9C36-0B6F4652CC5D}" type="presParOf" srcId="{88425FC9-8D56-4732-963E-915594E7E528}" destId="{5D1421B2-A9F2-450B-B2BB-0EB1D260EE1D}" srcOrd="6" destOrd="0" presId="urn:microsoft.com/office/officeart/2005/8/layout/pyramid2"/>
    <dgm:cxn modelId="{0268149A-C419-4FB3-A724-24CCCD225820}" type="presParOf" srcId="{88425FC9-8D56-4732-963E-915594E7E528}" destId="{F817956A-A2A0-4701-808C-715F3C83F0C0}" srcOrd="7" destOrd="0" presId="urn:microsoft.com/office/officeart/2005/8/layout/pyramid2"/>
    <dgm:cxn modelId="{9B42F2A1-4FAF-43F2-80DB-4913D0E03A14}" type="presParOf" srcId="{88425FC9-8D56-4732-963E-915594E7E528}" destId="{17E3BF45-5A15-4F50-B448-9CA8251BE898}" srcOrd="8" destOrd="0" presId="urn:microsoft.com/office/officeart/2005/8/layout/pyramid2"/>
    <dgm:cxn modelId="{73AF8609-8D15-4770-B31E-5AB890AF072F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B7A2ECAF-6AED-4911-BCBD-054770F90AB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108"/>
      <dgm:spPr/>
      <dgm:t>
        <a:bodyPr/>
        <a:lstStyle/>
        <a:p>
          <a:endParaRPr lang="en-US"/>
        </a:p>
      </dgm:t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2FD0E3B3-D878-470E-B6D5-44BECC8871D1}" type="presOf" srcId="{EB7D582C-A445-4DDD-900C-F9B1BB5DCE0E}" destId="{5D1421B2-A9F2-450B-B2BB-0EB1D260EE1D}" srcOrd="0" destOrd="0" presId="urn:microsoft.com/office/officeart/2005/8/layout/pyramid2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6C10C02C-2810-46F2-8D85-5D8907C2CF34}" type="presOf" srcId="{B7A2ECAF-6AED-4911-BCBD-054770F90AB1}" destId="{161409A2-8091-4706-9C34-82FE15BA9311}" srcOrd="0" destOrd="0" presId="urn:microsoft.com/office/officeart/2005/8/layout/pyramid2"/>
    <dgm:cxn modelId="{C53A8EBE-0E4A-45B4-80E4-D425907A334A}" type="presOf" srcId="{B4DB5CF4-8911-47E8-8934-924F1CD739F7}" destId="{17E3BF45-5A15-4F50-B448-9CA8251BE898}" srcOrd="0" destOrd="0" presId="urn:microsoft.com/office/officeart/2005/8/layout/pyramid2"/>
    <dgm:cxn modelId="{9A5E3907-D3E1-412B-BB82-6DA8F96F90F1}" type="presOf" srcId="{9FC550FA-AE51-4132-B466-543B089B5DCC}" destId="{FCD7BAC8-BDC5-41A7-BBD5-BD0F54BC9CCE}" srcOrd="0" destOrd="0" presId="urn:microsoft.com/office/officeart/2005/8/layout/pyramid2"/>
    <dgm:cxn modelId="{98D1A7BC-E570-4EAE-BD85-E66FB944ECBC}" type="presOf" srcId="{1FB9960A-EB1B-4121-AB9E-5D7F409C60DD}" destId="{2E48889B-942B-4B8A-A9CE-910FC538252F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8D0DE79D-E2E3-4875-AF33-04D3EC70E476}" type="presOf" srcId="{4E63D2D6-EACC-4CD5-98DB-939AA553062B}" destId="{E5C9A026-4CD2-41EC-95E4-9A682138EF61}" srcOrd="0" destOrd="0" presId="urn:microsoft.com/office/officeart/2005/8/layout/pyramid2"/>
    <dgm:cxn modelId="{CD239EA6-EA47-4004-97FB-0494B86AC3E2}" type="presParOf" srcId="{FCD7BAC8-BDC5-41A7-BBD5-BD0F54BC9CCE}" destId="{C7D95C35-91B7-44FB-A48B-DF5C30D4DD0F}" srcOrd="0" destOrd="0" presId="urn:microsoft.com/office/officeart/2005/8/layout/pyramid2"/>
    <dgm:cxn modelId="{40F8ED14-8E52-485E-B595-7B296E300C87}" type="presParOf" srcId="{FCD7BAC8-BDC5-41A7-BBD5-BD0F54BC9CCE}" destId="{88425FC9-8D56-4732-963E-915594E7E528}" srcOrd="1" destOrd="0" presId="urn:microsoft.com/office/officeart/2005/8/layout/pyramid2"/>
    <dgm:cxn modelId="{D17CD26F-BADE-48F1-A3CB-4DD9A5AFC417}" type="presParOf" srcId="{88425FC9-8D56-4732-963E-915594E7E528}" destId="{161409A2-8091-4706-9C34-82FE15BA9311}" srcOrd="0" destOrd="0" presId="urn:microsoft.com/office/officeart/2005/8/layout/pyramid2"/>
    <dgm:cxn modelId="{1335F79D-C1B4-4317-8F23-54F9E297F945}" type="presParOf" srcId="{88425FC9-8D56-4732-963E-915594E7E528}" destId="{4709B0F4-99D8-494A-A905-05E1F0373730}" srcOrd="1" destOrd="0" presId="urn:microsoft.com/office/officeart/2005/8/layout/pyramid2"/>
    <dgm:cxn modelId="{1053EFC4-3DC5-4DF5-AA0B-BB88EE9DD0FF}" type="presParOf" srcId="{88425FC9-8D56-4732-963E-915594E7E528}" destId="{E5C9A026-4CD2-41EC-95E4-9A682138EF61}" srcOrd="2" destOrd="0" presId="urn:microsoft.com/office/officeart/2005/8/layout/pyramid2"/>
    <dgm:cxn modelId="{5CB925D1-0A54-4567-BFA0-4BC0244DFC5F}" type="presParOf" srcId="{88425FC9-8D56-4732-963E-915594E7E528}" destId="{EA95C02B-0289-417A-BECC-3E3E025E4D09}" srcOrd="3" destOrd="0" presId="urn:microsoft.com/office/officeart/2005/8/layout/pyramid2"/>
    <dgm:cxn modelId="{E8A3498D-A94A-41A5-A8EE-3391E14268A0}" type="presParOf" srcId="{88425FC9-8D56-4732-963E-915594E7E528}" destId="{2E48889B-942B-4B8A-A9CE-910FC538252F}" srcOrd="4" destOrd="0" presId="urn:microsoft.com/office/officeart/2005/8/layout/pyramid2"/>
    <dgm:cxn modelId="{86217080-064A-43E7-AA3D-F9B9586FB71A}" type="presParOf" srcId="{88425FC9-8D56-4732-963E-915594E7E528}" destId="{5345623C-4F7C-4924-A7ED-01D2DC108769}" srcOrd="5" destOrd="0" presId="urn:microsoft.com/office/officeart/2005/8/layout/pyramid2"/>
    <dgm:cxn modelId="{27DDFD67-F8C4-4588-BB0E-08CE162BC2A9}" type="presParOf" srcId="{88425FC9-8D56-4732-963E-915594E7E528}" destId="{5D1421B2-A9F2-450B-B2BB-0EB1D260EE1D}" srcOrd="6" destOrd="0" presId="urn:microsoft.com/office/officeart/2005/8/layout/pyramid2"/>
    <dgm:cxn modelId="{3B94A8C1-5D6C-4844-9788-DDCBC62D6910}" type="presParOf" srcId="{88425FC9-8D56-4732-963E-915594E7E528}" destId="{F817956A-A2A0-4701-808C-715F3C83F0C0}" srcOrd="7" destOrd="0" presId="urn:microsoft.com/office/officeart/2005/8/layout/pyramid2"/>
    <dgm:cxn modelId="{BF7AE58C-5A12-42ED-9CC6-EC2BAC4DE031}" type="presParOf" srcId="{88425FC9-8D56-4732-963E-915594E7E528}" destId="{17E3BF45-5A15-4F50-B448-9CA8251BE898}" srcOrd="8" destOrd="0" presId="urn:microsoft.com/office/officeart/2005/8/layout/pyramid2"/>
    <dgm:cxn modelId="{C6EB192A-F971-4A82-9337-C297BC5DD245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B7A2ECAF-6AED-4911-BCBD-054770F90AB1}">
      <dgm:prSet phldrT="[Text]"/>
      <dgm:spPr>
        <a:solidFill>
          <a:srgbClr val="FFFFFF">
            <a:alpha val="89804"/>
          </a:srgbClr>
        </a:solidFill>
      </dgm:spPr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 custLinFactNeighborX="-85989" custLinFactNeighborY="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07F371D6-AF9F-4A5F-8E8C-81B40FC8A39C}" type="presOf" srcId="{B4DB5CF4-8911-47E8-8934-924F1CD739F7}" destId="{17E3BF45-5A15-4F50-B448-9CA8251BE898}" srcOrd="0" destOrd="0" presId="urn:microsoft.com/office/officeart/2005/8/layout/pyramid2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21DFDCD5-33B5-40BF-B76E-BBC3754AAD06}" type="presOf" srcId="{9FC550FA-AE51-4132-B466-543B089B5DCC}" destId="{FCD7BAC8-BDC5-41A7-BBD5-BD0F54BC9CCE}" srcOrd="0" destOrd="0" presId="urn:microsoft.com/office/officeart/2005/8/layout/pyramid2"/>
    <dgm:cxn modelId="{14870BE1-95F1-4EBA-8347-DA4C4B356EB8}" type="presOf" srcId="{4E63D2D6-EACC-4CD5-98DB-939AA553062B}" destId="{E5C9A026-4CD2-41EC-95E4-9A682138EF61}" srcOrd="0" destOrd="0" presId="urn:microsoft.com/office/officeart/2005/8/layout/pyramid2"/>
    <dgm:cxn modelId="{D09F30A2-EBB0-48BD-A593-1141742BF4E1}" type="presOf" srcId="{B7A2ECAF-6AED-4911-BCBD-054770F90AB1}" destId="{161409A2-8091-4706-9C34-82FE15BA9311}" srcOrd="0" destOrd="0" presId="urn:microsoft.com/office/officeart/2005/8/layout/pyramid2"/>
    <dgm:cxn modelId="{2F2737E8-8B73-4B68-9F26-F7ACB2056421}" type="presOf" srcId="{EB7D582C-A445-4DDD-900C-F9B1BB5DCE0E}" destId="{5D1421B2-A9F2-450B-B2BB-0EB1D260EE1D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5CE9F74C-1392-48C0-8736-65642EAAC49B}" type="presOf" srcId="{1FB9960A-EB1B-4121-AB9E-5D7F409C60DD}" destId="{2E48889B-942B-4B8A-A9CE-910FC538252F}" srcOrd="0" destOrd="0" presId="urn:microsoft.com/office/officeart/2005/8/layout/pyramid2"/>
    <dgm:cxn modelId="{2A87C76B-CD7C-4702-B5B1-E1D463EA91F3}" type="presParOf" srcId="{FCD7BAC8-BDC5-41A7-BBD5-BD0F54BC9CCE}" destId="{C7D95C35-91B7-44FB-A48B-DF5C30D4DD0F}" srcOrd="0" destOrd="0" presId="urn:microsoft.com/office/officeart/2005/8/layout/pyramid2"/>
    <dgm:cxn modelId="{0D49C280-FC4B-47A2-AB61-12B90BF67DD7}" type="presParOf" srcId="{FCD7BAC8-BDC5-41A7-BBD5-BD0F54BC9CCE}" destId="{88425FC9-8D56-4732-963E-915594E7E528}" srcOrd="1" destOrd="0" presId="urn:microsoft.com/office/officeart/2005/8/layout/pyramid2"/>
    <dgm:cxn modelId="{09797D4A-7533-4CAA-8C77-C8AC04FC1EFF}" type="presParOf" srcId="{88425FC9-8D56-4732-963E-915594E7E528}" destId="{161409A2-8091-4706-9C34-82FE15BA9311}" srcOrd="0" destOrd="0" presId="urn:microsoft.com/office/officeart/2005/8/layout/pyramid2"/>
    <dgm:cxn modelId="{3914B1DC-021F-46FA-A3D5-11B048B0D8E3}" type="presParOf" srcId="{88425FC9-8D56-4732-963E-915594E7E528}" destId="{4709B0F4-99D8-494A-A905-05E1F0373730}" srcOrd="1" destOrd="0" presId="urn:microsoft.com/office/officeart/2005/8/layout/pyramid2"/>
    <dgm:cxn modelId="{75DDC0DB-73FE-4D8A-A2CD-477F75AA8B16}" type="presParOf" srcId="{88425FC9-8D56-4732-963E-915594E7E528}" destId="{E5C9A026-4CD2-41EC-95E4-9A682138EF61}" srcOrd="2" destOrd="0" presId="urn:microsoft.com/office/officeart/2005/8/layout/pyramid2"/>
    <dgm:cxn modelId="{DB27626C-9B16-46CF-93FE-1C5866780B21}" type="presParOf" srcId="{88425FC9-8D56-4732-963E-915594E7E528}" destId="{EA95C02B-0289-417A-BECC-3E3E025E4D09}" srcOrd="3" destOrd="0" presId="urn:microsoft.com/office/officeart/2005/8/layout/pyramid2"/>
    <dgm:cxn modelId="{B185A23D-6360-4894-9379-6B65A327F575}" type="presParOf" srcId="{88425FC9-8D56-4732-963E-915594E7E528}" destId="{2E48889B-942B-4B8A-A9CE-910FC538252F}" srcOrd="4" destOrd="0" presId="urn:microsoft.com/office/officeart/2005/8/layout/pyramid2"/>
    <dgm:cxn modelId="{70792522-E700-48E4-8521-0940E96DD6E8}" type="presParOf" srcId="{88425FC9-8D56-4732-963E-915594E7E528}" destId="{5345623C-4F7C-4924-A7ED-01D2DC108769}" srcOrd="5" destOrd="0" presId="urn:microsoft.com/office/officeart/2005/8/layout/pyramid2"/>
    <dgm:cxn modelId="{33F5B3C9-49F8-4F01-88FA-E06B02391E0D}" type="presParOf" srcId="{88425FC9-8D56-4732-963E-915594E7E528}" destId="{5D1421B2-A9F2-450B-B2BB-0EB1D260EE1D}" srcOrd="6" destOrd="0" presId="urn:microsoft.com/office/officeart/2005/8/layout/pyramid2"/>
    <dgm:cxn modelId="{48212BCD-D339-408E-A4F4-5B2BADEB0E2C}" type="presParOf" srcId="{88425FC9-8D56-4732-963E-915594E7E528}" destId="{F817956A-A2A0-4701-808C-715F3C83F0C0}" srcOrd="7" destOrd="0" presId="urn:microsoft.com/office/officeart/2005/8/layout/pyramid2"/>
    <dgm:cxn modelId="{D6316B34-A6FA-4CD2-A0E2-DF975396E279}" type="presParOf" srcId="{88425FC9-8D56-4732-963E-915594E7E528}" destId="{17E3BF45-5A15-4F50-B448-9CA8251BE898}" srcOrd="8" destOrd="0" presId="urn:microsoft.com/office/officeart/2005/8/layout/pyramid2"/>
    <dgm:cxn modelId="{C4CEE6D6-DEEB-4835-8090-6E17DD77DA32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090391-91F1-4814-931E-0BC313002BC9}" type="doc">
      <dgm:prSet loTypeId="urn:microsoft.com/office/officeart/2005/8/layout/arrow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C6CEF10-6F2B-4D4A-A25F-2782E5DD9215}">
      <dgm:prSet phldrT="[Text]"/>
      <dgm:spPr/>
      <dgm:t>
        <a:bodyPr/>
        <a:lstStyle/>
        <a:p>
          <a:r>
            <a:rPr lang="en-US" dirty="0" smtClean="0">
              <a:solidFill>
                <a:srgbClr val="496C1E"/>
              </a:solidFill>
            </a:rPr>
            <a:t>P(Type I)=</a:t>
          </a:r>
          <a:r>
            <a:rPr lang="el-GR" dirty="0" smtClean="0">
              <a:solidFill>
                <a:srgbClr val="496C1E"/>
              </a:solidFill>
            </a:rPr>
            <a:t>α</a:t>
          </a:r>
          <a:endParaRPr lang="en-US" dirty="0">
            <a:solidFill>
              <a:srgbClr val="496C1E"/>
            </a:solidFill>
          </a:endParaRPr>
        </a:p>
      </dgm:t>
    </dgm:pt>
    <dgm:pt modelId="{5AADA3AB-0828-4D98-83E0-3423EB695BF3}" type="parTrans" cxnId="{3425481C-ED04-4AB5-AD46-79F8237CB86D}">
      <dgm:prSet/>
      <dgm:spPr/>
      <dgm:t>
        <a:bodyPr/>
        <a:lstStyle/>
        <a:p>
          <a:endParaRPr lang="en-US"/>
        </a:p>
      </dgm:t>
    </dgm:pt>
    <dgm:pt modelId="{778EE6B2-0DE8-4A04-965B-CCD7030FF063}" type="sibTrans" cxnId="{3425481C-ED04-4AB5-AD46-79F8237CB86D}">
      <dgm:prSet/>
      <dgm:spPr/>
      <dgm:t>
        <a:bodyPr/>
        <a:lstStyle/>
        <a:p>
          <a:endParaRPr lang="en-US"/>
        </a:p>
      </dgm:t>
    </dgm:pt>
    <dgm:pt modelId="{EA7D87E5-0FD4-4A02-8F01-B2379F514E3E}">
      <dgm:prSet phldrT="[Text]"/>
      <dgm:spPr/>
      <dgm:t>
        <a:bodyPr/>
        <a:lstStyle/>
        <a:p>
          <a:r>
            <a:rPr lang="en-US" dirty="0" smtClean="0">
              <a:solidFill>
                <a:srgbClr val="496C1E"/>
              </a:solidFill>
            </a:rPr>
            <a:t>P(Type II)=</a:t>
          </a:r>
          <a:r>
            <a:rPr lang="en-US" dirty="0" smtClean="0">
              <a:solidFill>
                <a:srgbClr val="496C1E"/>
              </a:solidFill>
              <a:sym typeface="Symbol" pitchFamily="18" charset="2"/>
            </a:rPr>
            <a:t></a:t>
          </a:r>
          <a:endParaRPr lang="en-US" dirty="0">
            <a:solidFill>
              <a:srgbClr val="496C1E"/>
            </a:solidFill>
          </a:endParaRPr>
        </a:p>
      </dgm:t>
    </dgm:pt>
    <dgm:pt modelId="{46FEE365-BBC0-4717-ACEA-787839E587CE}" type="parTrans" cxnId="{B1D58B89-6B59-4681-9DDE-F1F34CBD01C5}">
      <dgm:prSet/>
      <dgm:spPr/>
      <dgm:t>
        <a:bodyPr/>
        <a:lstStyle/>
        <a:p>
          <a:endParaRPr lang="en-US"/>
        </a:p>
      </dgm:t>
    </dgm:pt>
    <dgm:pt modelId="{F398B5A9-5940-4D0A-B077-2078FF9E191F}" type="sibTrans" cxnId="{B1D58B89-6B59-4681-9DDE-F1F34CBD01C5}">
      <dgm:prSet/>
      <dgm:spPr/>
      <dgm:t>
        <a:bodyPr/>
        <a:lstStyle/>
        <a:p>
          <a:endParaRPr lang="en-US"/>
        </a:p>
      </dgm:t>
    </dgm:pt>
    <dgm:pt modelId="{46B68723-7C6D-4A24-AB06-04F51893CA0D}" type="pres">
      <dgm:prSet presAssocID="{5E090391-91F1-4814-931E-0BC313002BC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B118C-5B79-4E4D-8CDC-5071C7190741}" type="pres">
      <dgm:prSet presAssocID="{5E090391-91F1-4814-931E-0BC313002BC9}" presName="divider" presStyleLbl="fgShp" presStyleIdx="0" presStyleCnt="1"/>
      <dgm:spPr/>
    </dgm:pt>
    <dgm:pt modelId="{8A419859-2831-4DFE-85E6-7B46CB8C8F7C}" type="pres">
      <dgm:prSet presAssocID="{EC6CEF10-6F2B-4D4A-A25F-2782E5DD9215}" presName="downArrow" presStyleLbl="node1" presStyleIdx="0" presStyleCnt="2"/>
      <dgm:spPr/>
    </dgm:pt>
    <dgm:pt modelId="{9CEA2BAB-2ADE-472F-BB92-99EA08CAA1F4}" type="pres">
      <dgm:prSet presAssocID="{EC6CEF10-6F2B-4D4A-A25F-2782E5DD9215}" presName="downArrowText" presStyleLbl="revTx" presStyleIdx="0" presStyleCnt="2" custScaleX="139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78BC1-9F24-4EDA-BBB8-073C11401ECB}" type="pres">
      <dgm:prSet presAssocID="{EA7D87E5-0FD4-4A02-8F01-B2379F514E3E}" presName="upArrow" presStyleLbl="node1" presStyleIdx="1" presStyleCnt="2"/>
      <dgm:spPr/>
    </dgm:pt>
    <dgm:pt modelId="{25A6FC9B-888A-4F1A-A752-5AAFA67851BE}" type="pres">
      <dgm:prSet presAssocID="{EA7D87E5-0FD4-4A02-8F01-B2379F514E3E}" presName="upArrowText" presStyleLbl="revTx" presStyleIdx="1" presStyleCnt="2" custScaleX="14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5481C-ED04-4AB5-AD46-79F8237CB86D}" srcId="{5E090391-91F1-4814-931E-0BC313002BC9}" destId="{EC6CEF10-6F2B-4D4A-A25F-2782E5DD9215}" srcOrd="0" destOrd="0" parTransId="{5AADA3AB-0828-4D98-83E0-3423EB695BF3}" sibTransId="{778EE6B2-0DE8-4A04-965B-CCD7030FF063}"/>
    <dgm:cxn modelId="{B1D58B89-6B59-4681-9DDE-F1F34CBD01C5}" srcId="{5E090391-91F1-4814-931E-0BC313002BC9}" destId="{EA7D87E5-0FD4-4A02-8F01-B2379F514E3E}" srcOrd="1" destOrd="0" parTransId="{46FEE365-BBC0-4717-ACEA-787839E587CE}" sibTransId="{F398B5A9-5940-4D0A-B077-2078FF9E191F}"/>
    <dgm:cxn modelId="{B1A122C7-8B91-47A2-A79B-09C56FDD2C76}" type="presOf" srcId="{EC6CEF10-6F2B-4D4A-A25F-2782E5DD9215}" destId="{9CEA2BAB-2ADE-472F-BB92-99EA08CAA1F4}" srcOrd="0" destOrd="0" presId="urn:microsoft.com/office/officeart/2005/8/layout/arrow3"/>
    <dgm:cxn modelId="{48FBDC61-566E-4228-8207-4E3C08D3CAC6}" type="presOf" srcId="{5E090391-91F1-4814-931E-0BC313002BC9}" destId="{46B68723-7C6D-4A24-AB06-04F51893CA0D}" srcOrd="0" destOrd="0" presId="urn:microsoft.com/office/officeart/2005/8/layout/arrow3"/>
    <dgm:cxn modelId="{FCCA4456-F33E-46BE-BD8F-90A908042807}" type="presOf" srcId="{EA7D87E5-0FD4-4A02-8F01-B2379F514E3E}" destId="{25A6FC9B-888A-4F1A-A752-5AAFA67851BE}" srcOrd="0" destOrd="0" presId="urn:microsoft.com/office/officeart/2005/8/layout/arrow3"/>
    <dgm:cxn modelId="{9DDC228C-6714-4EFC-A00A-241189DE49C9}" type="presParOf" srcId="{46B68723-7C6D-4A24-AB06-04F51893CA0D}" destId="{B5DB118C-5B79-4E4D-8CDC-5071C7190741}" srcOrd="0" destOrd="0" presId="urn:microsoft.com/office/officeart/2005/8/layout/arrow3"/>
    <dgm:cxn modelId="{3D48DE6E-47E7-470E-98B9-DB367AD7776E}" type="presParOf" srcId="{46B68723-7C6D-4A24-AB06-04F51893CA0D}" destId="{8A419859-2831-4DFE-85E6-7B46CB8C8F7C}" srcOrd="1" destOrd="0" presId="urn:microsoft.com/office/officeart/2005/8/layout/arrow3"/>
    <dgm:cxn modelId="{1724B9A0-991A-4857-9F11-85BF24B38352}" type="presParOf" srcId="{46B68723-7C6D-4A24-AB06-04F51893CA0D}" destId="{9CEA2BAB-2ADE-472F-BB92-99EA08CAA1F4}" srcOrd="2" destOrd="0" presId="urn:microsoft.com/office/officeart/2005/8/layout/arrow3"/>
    <dgm:cxn modelId="{A5A156D2-868F-456B-92DF-52E55BE24707}" type="presParOf" srcId="{46B68723-7C6D-4A24-AB06-04F51893CA0D}" destId="{CDE78BC1-9F24-4EDA-BBB8-073C11401ECB}" srcOrd="3" destOrd="0" presId="urn:microsoft.com/office/officeart/2005/8/layout/arrow3"/>
    <dgm:cxn modelId="{D8A2D37B-277F-408E-B52B-32D65419DC4C}" type="presParOf" srcId="{46B68723-7C6D-4A24-AB06-04F51893CA0D}" destId="{25A6FC9B-888A-4F1A-A752-5AAFA67851B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7A2ECAF-6AED-4911-BCBD-054770F90AB1}">
      <dgm:prSet phldrT="[Text]"/>
      <dgm:spPr>
        <a:solidFill>
          <a:srgbClr val="FCEAAA">
            <a:alpha val="89804"/>
          </a:srgbClr>
        </a:solidFill>
      </dgm:spPr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 custLinFactNeighborX="-85989" custLinFactNeighborY="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29380623-4F71-497E-B508-D36D0D213149}" type="presOf" srcId="{9FC550FA-AE51-4132-B466-543B089B5DCC}" destId="{FCD7BAC8-BDC5-41A7-BBD5-BD0F54BC9CCE}" srcOrd="0" destOrd="0" presId="urn:microsoft.com/office/officeart/2005/8/layout/pyramid2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03756976-80AB-4678-82DA-B546B5361A1C}" type="presOf" srcId="{EB7D582C-A445-4DDD-900C-F9B1BB5DCE0E}" destId="{5D1421B2-A9F2-450B-B2BB-0EB1D260EE1D}" srcOrd="0" destOrd="0" presId="urn:microsoft.com/office/officeart/2005/8/layout/pyramid2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E5477B5A-B31F-4735-B20D-274CED79749D}" type="presOf" srcId="{4E63D2D6-EACC-4CD5-98DB-939AA553062B}" destId="{E5C9A026-4CD2-41EC-95E4-9A682138EF61}" srcOrd="0" destOrd="0" presId="urn:microsoft.com/office/officeart/2005/8/layout/pyramid2"/>
    <dgm:cxn modelId="{CC871E18-8AC8-4E61-B980-AA03D14C035C}" type="presOf" srcId="{1FB9960A-EB1B-4121-AB9E-5D7F409C60DD}" destId="{2E48889B-942B-4B8A-A9CE-910FC538252F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288DD7E1-C4FD-47F2-B9D5-172BD3CEEABC}" type="presOf" srcId="{B7A2ECAF-6AED-4911-BCBD-054770F90AB1}" destId="{161409A2-8091-4706-9C34-82FE15BA9311}" srcOrd="0" destOrd="0" presId="urn:microsoft.com/office/officeart/2005/8/layout/pyramid2"/>
    <dgm:cxn modelId="{8ACCFDEA-416A-4B2B-8BAE-90042CEE0450}" type="presOf" srcId="{B4DB5CF4-8911-47E8-8934-924F1CD739F7}" destId="{17E3BF45-5A15-4F50-B448-9CA8251BE898}" srcOrd="0" destOrd="0" presId="urn:microsoft.com/office/officeart/2005/8/layout/pyramid2"/>
    <dgm:cxn modelId="{6B228EE5-5EEC-4597-A6DB-6C3A211567E8}" type="presParOf" srcId="{FCD7BAC8-BDC5-41A7-BBD5-BD0F54BC9CCE}" destId="{C7D95C35-91B7-44FB-A48B-DF5C30D4DD0F}" srcOrd="0" destOrd="0" presId="urn:microsoft.com/office/officeart/2005/8/layout/pyramid2"/>
    <dgm:cxn modelId="{085DE9EF-A333-4D13-9530-E341A717D7E8}" type="presParOf" srcId="{FCD7BAC8-BDC5-41A7-BBD5-BD0F54BC9CCE}" destId="{88425FC9-8D56-4732-963E-915594E7E528}" srcOrd="1" destOrd="0" presId="urn:microsoft.com/office/officeart/2005/8/layout/pyramid2"/>
    <dgm:cxn modelId="{E22A1392-26E9-4953-AB5F-842B5F0C66D6}" type="presParOf" srcId="{88425FC9-8D56-4732-963E-915594E7E528}" destId="{161409A2-8091-4706-9C34-82FE15BA9311}" srcOrd="0" destOrd="0" presId="urn:microsoft.com/office/officeart/2005/8/layout/pyramid2"/>
    <dgm:cxn modelId="{79AD8789-4B6B-4041-B3C6-ED4B9D0F72ED}" type="presParOf" srcId="{88425FC9-8D56-4732-963E-915594E7E528}" destId="{4709B0F4-99D8-494A-A905-05E1F0373730}" srcOrd="1" destOrd="0" presId="urn:microsoft.com/office/officeart/2005/8/layout/pyramid2"/>
    <dgm:cxn modelId="{879932DB-A1F8-4CF1-906F-37AC6D0F2D8E}" type="presParOf" srcId="{88425FC9-8D56-4732-963E-915594E7E528}" destId="{E5C9A026-4CD2-41EC-95E4-9A682138EF61}" srcOrd="2" destOrd="0" presId="urn:microsoft.com/office/officeart/2005/8/layout/pyramid2"/>
    <dgm:cxn modelId="{021FC70C-7E5C-4638-83E4-02107072BD88}" type="presParOf" srcId="{88425FC9-8D56-4732-963E-915594E7E528}" destId="{EA95C02B-0289-417A-BECC-3E3E025E4D09}" srcOrd="3" destOrd="0" presId="urn:microsoft.com/office/officeart/2005/8/layout/pyramid2"/>
    <dgm:cxn modelId="{517CA178-A70E-49C6-8F7E-4DFD1FA936E2}" type="presParOf" srcId="{88425FC9-8D56-4732-963E-915594E7E528}" destId="{2E48889B-942B-4B8A-A9CE-910FC538252F}" srcOrd="4" destOrd="0" presId="urn:microsoft.com/office/officeart/2005/8/layout/pyramid2"/>
    <dgm:cxn modelId="{54C885CE-C991-4475-92DC-2ABB796CC1AF}" type="presParOf" srcId="{88425FC9-8D56-4732-963E-915594E7E528}" destId="{5345623C-4F7C-4924-A7ED-01D2DC108769}" srcOrd="5" destOrd="0" presId="urn:microsoft.com/office/officeart/2005/8/layout/pyramid2"/>
    <dgm:cxn modelId="{F1EA72F9-D1AA-486E-B393-63B1769164D4}" type="presParOf" srcId="{88425FC9-8D56-4732-963E-915594E7E528}" destId="{5D1421B2-A9F2-450B-B2BB-0EB1D260EE1D}" srcOrd="6" destOrd="0" presId="urn:microsoft.com/office/officeart/2005/8/layout/pyramid2"/>
    <dgm:cxn modelId="{73CA8586-BBE6-4636-8100-F92F8C693350}" type="presParOf" srcId="{88425FC9-8D56-4732-963E-915594E7E528}" destId="{F817956A-A2A0-4701-808C-715F3C83F0C0}" srcOrd="7" destOrd="0" presId="urn:microsoft.com/office/officeart/2005/8/layout/pyramid2"/>
    <dgm:cxn modelId="{F9A67308-1379-42D5-BA95-1CE5DD8A1A74}" type="presParOf" srcId="{88425FC9-8D56-4732-963E-915594E7E528}" destId="{17E3BF45-5A15-4F50-B448-9CA8251BE898}" srcOrd="8" destOrd="0" presId="urn:microsoft.com/office/officeart/2005/8/layout/pyramid2"/>
    <dgm:cxn modelId="{14BBF7E3-9617-417A-8A3D-3504BB1A2F1B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77F070-C0EB-4672-B7D9-DC6111BE71F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AD9C3-DD61-43FD-AA1C-B6AB3C4A0318}">
      <dgm:prSet phldrT="[Text]"/>
      <dgm:spPr/>
      <dgm:t>
        <a:bodyPr/>
        <a:lstStyle/>
        <a:p>
          <a:r>
            <a:rPr lang="en-US" dirty="0" smtClean="0"/>
            <a:t>Decisions</a:t>
          </a:r>
          <a:endParaRPr lang="en-US" dirty="0"/>
        </a:p>
      </dgm:t>
    </dgm:pt>
    <dgm:pt modelId="{B9BD9AE3-00D6-41F0-8911-BB1658FC7FA1}" type="parTrans" cxnId="{265C357C-23A4-48F5-AAB8-87A009D2CC09}">
      <dgm:prSet/>
      <dgm:spPr/>
      <dgm:t>
        <a:bodyPr/>
        <a:lstStyle/>
        <a:p>
          <a:endParaRPr lang="en-US"/>
        </a:p>
      </dgm:t>
    </dgm:pt>
    <dgm:pt modelId="{1100A0BD-9457-4A75-B36D-98B6A40E154D}" type="sibTrans" cxnId="{265C357C-23A4-48F5-AAB8-87A009D2CC09}">
      <dgm:prSet/>
      <dgm:spPr/>
      <dgm:t>
        <a:bodyPr/>
        <a:lstStyle/>
        <a:p>
          <a:endParaRPr lang="en-US"/>
        </a:p>
      </dgm:t>
    </dgm:pt>
    <dgm:pt modelId="{F490D5B2-CA25-41F6-AA9E-C0A2B24D65C0}">
      <dgm:prSet phldrT="[Text]"/>
      <dgm:spPr/>
      <dgm:t>
        <a:bodyPr/>
        <a:lstStyle/>
        <a:p>
          <a:r>
            <a:rPr lang="en-US" dirty="0" smtClean="0"/>
            <a:t>Correct</a:t>
          </a:r>
          <a:endParaRPr lang="en-US" dirty="0"/>
        </a:p>
      </dgm:t>
    </dgm:pt>
    <dgm:pt modelId="{38FB9775-8AB1-4F64-90D4-921B48B736E4}" type="parTrans" cxnId="{C364154F-86D3-4A9A-AC3A-9AEB78C181C2}">
      <dgm:prSet/>
      <dgm:spPr/>
      <dgm:t>
        <a:bodyPr/>
        <a:lstStyle/>
        <a:p>
          <a:endParaRPr lang="en-US"/>
        </a:p>
      </dgm:t>
    </dgm:pt>
    <dgm:pt modelId="{8DB90C7B-4726-43BE-8F7A-E2E628566A2E}" type="sibTrans" cxnId="{C364154F-86D3-4A9A-AC3A-9AEB78C181C2}">
      <dgm:prSet/>
      <dgm:spPr/>
      <dgm:t>
        <a:bodyPr/>
        <a:lstStyle/>
        <a:p>
          <a:endParaRPr lang="en-US"/>
        </a:p>
      </dgm:t>
    </dgm:pt>
    <dgm:pt modelId="{091A8AA4-2548-4266-925B-1C2289B9CEB1}">
      <dgm:prSet phldrT="[Text]"/>
      <dgm:spPr/>
      <dgm:t>
        <a:bodyPr/>
        <a:lstStyle/>
        <a:p>
          <a:r>
            <a:rPr lang="en-US" dirty="0" smtClean="0"/>
            <a:t>Type I</a:t>
          </a:r>
          <a:endParaRPr lang="en-US" dirty="0"/>
        </a:p>
      </dgm:t>
    </dgm:pt>
    <dgm:pt modelId="{0C2E97E6-4227-4273-B168-A3E0441B0FD3}" type="parTrans" cxnId="{222C315D-7261-4FA9-A168-35623A27688D}">
      <dgm:prSet/>
      <dgm:spPr/>
      <dgm:t>
        <a:bodyPr/>
        <a:lstStyle/>
        <a:p>
          <a:endParaRPr lang="en-US"/>
        </a:p>
      </dgm:t>
    </dgm:pt>
    <dgm:pt modelId="{70536FED-26C8-4D0D-8E2A-645E1D393D61}" type="sibTrans" cxnId="{222C315D-7261-4FA9-A168-35623A27688D}">
      <dgm:prSet/>
      <dgm:spPr/>
      <dgm:t>
        <a:bodyPr/>
        <a:lstStyle/>
        <a:p>
          <a:endParaRPr lang="en-US"/>
        </a:p>
      </dgm:t>
    </dgm:pt>
    <dgm:pt modelId="{A2C04EA7-F9C5-436A-A57A-24112D3BDBB6}">
      <dgm:prSet phldrT="[Text]"/>
      <dgm:spPr/>
      <dgm:t>
        <a:bodyPr/>
        <a:lstStyle/>
        <a:p>
          <a:r>
            <a:rPr lang="en-US" dirty="0" smtClean="0"/>
            <a:t>Type II</a:t>
          </a:r>
          <a:endParaRPr lang="en-US" dirty="0"/>
        </a:p>
      </dgm:t>
    </dgm:pt>
    <dgm:pt modelId="{8A30CB29-62AC-4060-BD42-63C98C3BDF13}" type="parTrans" cxnId="{632128F7-EC82-4736-9526-E54CC9E81466}">
      <dgm:prSet/>
      <dgm:spPr/>
      <dgm:t>
        <a:bodyPr/>
        <a:lstStyle/>
        <a:p>
          <a:endParaRPr lang="en-US"/>
        </a:p>
      </dgm:t>
    </dgm:pt>
    <dgm:pt modelId="{9C7F9642-6BBB-42CF-A4F6-6EFE0A5CA5F4}" type="sibTrans" cxnId="{632128F7-EC82-4736-9526-E54CC9E81466}">
      <dgm:prSet/>
      <dgm:spPr/>
      <dgm:t>
        <a:bodyPr/>
        <a:lstStyle/>
        <a:p>
          <a:endParaRPr lang="en-US"/>
        </a:p>
      </dgm:t>
    </dgm:pt>
    <dgm:pt modelId="{6886ACB2-7F93-4C98-9240-6DE544684739}">
      <dgm:prSet phldrT="[Text]"/>
      <dgm:spPr/>
      <dgm:t>
        <a:bodyPr/>
        <a:lstStyle/>
        <a:p>
          <a:r>
            <a:rPr lang="en-US" dirty="0" smtClean="0"/>
            <a:t>Correct</a:t>
          </a:r>
          <a:endParaRPr lang="en-US" dirty="0"/>
        </a:p>
      </dgm:t>
    </dgm:pt>
    <dgm:pt modelId="{FA16BE78-F6DE-4B78-9F35-444773DF837C}" type="parTrans" cxnId="{69D5256D-BBFF-45FC-B100-48E4C37DAA45}">
      <dgm:prSet/>
      <dgm:spPr/>
      <dgm:t>
        <a:bodyPr/>
        <a:lstStyle/>
        <a:p>
          <a:endParaRPr lang="en-US"/>
        </a:p>
      </dgm:t>
    </dgm:pt>
    <dgm:pt modelId="{71F3B784-6387-4052-98AC-FD97CDF936C8}" type="sibTrans" cxnId="{69D5256D-BBFF-45FC-B100-48E4C37DAA45}">
      <dgm:prSet/>
      <dgm:spPr/>
      <dgm:t>
        <a:bodyPr/>
        <a:lstStyle/>
        <a:p>
          <a:endParaRPr lang="en-US"/>
        </a:p>
      </dgm:t>
    </dgm:pt>
    <dgm:pt modelId="{22661E6B-C24F-4318-AAC7-252A50892E83}" type="pres">
      <dgm:prSet presAssocID="{F277F070-C0EB-4672-B7D9-DC6111BE71F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93C91B-8EAA-4442-97FE-09999658029C}" type="pres">
      <dgm:prSet presAssocID="{F277F070-C0EB-4672-B7D9-DC6111BE71F8}" presName="matrix" presStyleCnt="0"/>
      <dgm:spPr/>
    </dgm:pt>
    <dgm:pt modelId="{19913544-9946-4AB6-B784-E1F72610B79D}" type="pres">
      <dgm:prSet presAssocID="{F277F070-C0EB-4672-B7D9-DC6111BE71F8}" presName="tile1" presStyleLbl="node1" presStyleIdx="0" presStyleCnt="4"/>
      <dgm:spPr/>
      <dgm:t>
        <a:bodyPr/>
        <a:lstStyle/>
        <a:p>
          <a:endParaRPr lang="en-US"/>
        </a:p>
      </dgm:t>
    </dgm:pt>
    <dgm:pt modelId="{AB650461-C2C0-4045-B8F4-1971E1CC0E5F}" type="pres">
      <dgm:prSet presAssocID="{F277F070-C0EB-4672-B7D9-DC6111BE71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9353A-74B3-4A89-A179-C6D4DE3B7554}" type="pres">
      <dgm:prSet presAssocID="{F277F070-C0EB-4672-B7D9-DC6111BE71F8}" presName="tile2" presStyleLbl="node1" presStyleIdx="1" presStyleCnt="4"/>
      <dgm:spPr/>
      <dgm:t>
        <a:bodyPr/>
        <a:lstStyle/>
        <a:p>
          <a:endParaRPr lang="en-US"/>
        </a:p>
      </dgm:t>
    </dgm:pt>
    <dgm:pt modelId="{D1B51DB5-9542-47DA-9704-69774CFDEF26}" type="pres">
      <dgm:prSet presAssocID="{F277F070-C0EB-4672-B7D9-DC6111BE71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53150-90FD-4BD2-80A2-8E8F0E2FBFE2}" type="pres">
      <dgm:prSet presAssocID="{F277F070-C0EB-4672-B7D9-DC6111BE71F8}" presName="tile3" presStyleLbl="node1" presStyleIdx="2" presStyleCnt="4"/>
      <dgm:spPr/>
      <dgm:t>
        <a:bodyPr/>
        <a:lstStyle/>
        <a:p>
          <a:endParaRPr lang="en-US"/>
        </a:p>
      </dgm:t>
    </dgm:pt>
    <dgm:pt modelId="{72529BEE-7FEF-456B-B769-152A6DACAF17}" type="pres">
      <dgm:prSet presAssocID="{F277F070-C0EB-4672-B7D9-DC6111BE71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1C9E8-43E4-4176-9DBC-09B60D5A7956}" type="pres">
      <dgm:prSet presAssocID="{F277F070-C0EB-4672-B7D9-DC6111BE71F8}" presName="tile4" presStyleLbl="node1" presStyleIdx="3" presStyleCnt="4"/>
      <dgm:spPr/>
      <dgm:t>
        <a:bodyPr/>
        <a:lstStyle/>
        <a:p>
          <a:endParaRPr lang="en-US"/>
        </a:p>
      </dgm:t>
    </dgm:pt>
    <dgm:pt modelId="{57C6749A-B5B7-4D38-9A35-72C09F52DFD6}" type="pres">
      <dgm:prSet presAssocID="{F277F070-C0EB-4672-B7D9-DC6111BE71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71D03-555E-45E0-A8F1-969451741AC0}" type="pres">
      <dgm:prSet presAssocID="{F277F070-C0EB-4672-B7D9-DC6111BE71F8}" presName="centerTile" presStyleLbl="fgShp" presStyleIdx="0" presStyleCnt="1" custScaleX="133333" custScaleY="14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5256D-BBFF-45FC-B100-48E4C37DAA45}" srcId="{64AAD9C3-DD61-43FD-AA1C-B6AB3C4A0318}" destId="{6886ACB2-7F93-4C98-9240-6DE544684739}" srcOrd="3" destOrd="0" parTransId="{FA16BE78-F6DE-4B78-9F35-444773DF837C}" sibTransId="{71F3B784-6387-4052-98AC-FD97CDF936C8}"/>
    <dgm:cxn modelId="{1AF388CF-9BE8-4834-8187-EA57C0ABC135}" type="presOf" srcId="{091A8AA4-2548-4266-925B-1C2289B9CEB1}" destId="{D1B51DB5-9542-47DA-9704-69774CFDEF26}" srcOrd="1" destOrd="0" presId="urn:microsoft.com/office/officeart/2005/8/layout/matrix1"/>
    <dgm:cxn modelId="{9546270E-9D4C-477F-B79D-D55259836693}" type="presOf" srcId="{F490D5B2-CA25-41F6-AA9E-C0A2B24D65C0}" destId="{19913544-9946-4AB6-B784-E1F72610B79D}" srcOrd="0" destOrd="0" presId="urn:microsoft.com/office/officeart/2005/8/layout/matrix1"/>
    <dgm:cxn modelId="{5CE84A66-5DC7-4E0E-866E-1336B348A4BE}" type="presOf" srcId="{A2C04EA7-F9C5-436A-A57A-24112D3BDBB6}" destId="{A9C53150-90FD-4BD2-80A2-8E8F0E2FBFE2}" srcOrd="0" destOrd="0" presId="urn:microsoft.com/office/officeart/2005/8/layout/matrix1"/>
    <dgm:cxn modelId="{8C2BFAB1-FE96-4EDE-A16B-3EB1B61BA4A6}" type="presOf" srcId="{091A8AA4-2548-4266-925B-1C2289B9CEB1}" destId="{7129353A-74B3-4A89-A179-C6D4DE3B7554}" srcOrd="0" destOrd="0" presId="urn:microsoft.com/office/officeart/2005/8/layout/matrix1"/>
    <dgm:cxn modelId="{B8EEA5E2-7F28-448A-9F3E-4EDB13A37175}" type="presOf" srcId="{F490D5B2-CA25-41F6-AA9E-C0A2B24D65C0}" destId="{AB650461-C2C0-4045-B8F4-1971E1CC0E5F}" srcOrd="1" destOrd="0" presId="urn:microsoft.com/office/officeart/2005/8/layout/matrix1"/>
    <dgm:cxn modelId="{632128F7-EC82-4736-9526-E54CC9E81466}" srcId="{64AAD9C3-DD61-43FD-AA1C-B6AB3C4A0318}" destId="{A2C04EA7-F9C5-436A-A57A-24112D3BDBB6}" srcOrd="2" destOrd="0" parTransId="{8A30CB29-62AC-4060-BD42-63C98C3BDF13}" sibTransId="{9C7F9642-6BBB-42CF-A4F6-6EFE0A5CA5F4}"/>
    <dgm:cxn modelId="{C9F2FD8B-20E0-47F8-A162-131EFA736B61}" type="presOf" srcId="{F277F070-C0EB-4672-B7D9-DC6111BE71F8}" destId="{22661E6B-C24F-4318-AAC7-252A50892E83}" srcOrd="0" destOrd="0" presId="urn:microsoft.com/office/officeart/2005/8/layout/matrix1"/>
    <dgm:cxn modelId="{C3923AD8-F25F-43D6-A955-71525F191D24}" type="presOf" srcId="{6886ACB2-7F93-4C98-9240-6DE544684739}" destId="{57C6749A-B5B7-4D38-9A35-72C09F52DFD6}" srcOrd="1" destOrd="0" presId="urn:microsoft.com/office/officeart/2005/8/layout/matrix1"/>
    <dgm:cxn modelId="{222C315D-7261-4FA9-A168-35623A27688D}" srcId="{64AAD9C3-DD61-43FD-AA1C-B6AB3C4A0318}" destId="{091A8AA4-2548-4266-925B-1C2289B9CEB1}" srcOrd="1" destOrd="0" parTransId="{0C2E97E6-4227-4273-B168-A3E0441B0FD3}" sibTransId="{70536FED-26C8-4D0D-8E2A-645E1D393D61}"/>
    <dgm:cxn modelId="{6C033454-EF61-4E9C-A264-4A134D01224D}" type="presOf" srcId="{6886ACB2-7F93-4C98-9240-6DE544684739}" destId="{4BE1C9E8-43E4-4176-9DBC-09B60D5A7956}" srcOrd="0" destOrd="0" presId="urn:microsoft.com/office/officeart/2005/8/layout/matrix1"/>
    <dgm:cxn modelId="{0A470C43-EC32-42FC-860F-EF8BF11B5544}" type="presOf" srcId="{A2C04EA7-F9C5-436A-A57A-24112D3BDBB6}" destId="{72529BEE-7FEF-456B-B769-152A6DACAF17}" srcOrd="1" destOrd="0" presId="urn:microsoft.com/office/officeart/2005/8/layout/matrix1"/>
    <dgm:cxn modelId="{161B089F-B89B-433B-BDC2-A5D214EAA57B}" type="presOf" srcId="{64AAD9C3-DD61-43FD-AA1C-B6AB3C4A0318}" destId="{C8271D03-555E-45E0-A8F1-969451741AC0}" srcOrd="0" destOrd="0" presId="urn:microsoft.com/office/officeart/2005/8/layout/matrix1"/>
    <dgm:cxn modelId="{C364154F-86D3-4A9A-AC3A-9AEB78C181C2}" srcId="{64AAD9C3-DD61-43FD-AA1C-B6AB3C4A0318}" destId="{F490D5B2-CA25-41F6-AA9E-C0A2B24D65C0}" srcOrd="0" destOrd="0" parTransId="{38FB9775-8AB1-4F64-90D4-921B48B736E4}" sibTransId="{8DB90C7B-4726-43BE-8F7A-E2E628566A2E}"/>
    <dgm:cxn modelId="{265C357C-23A4-48F5-AAB8-87A009D2CC09}" srcId="{F277F070-C0EB-4672-B7D9-DC6111BE71F8}" destId="{64AAD9C3-DD61-43FD-AA1C-B6AB3C4A0318}" srcOrd="0" destOrd="0" parTransId="{B9BD9AE3-00D6-41F0-8911-BB1658FC7FA1}" sibTransId="{1100A0BD-9457-4A75-B36D-98B6A40E154D}"/>
    <dgm:cxn modelId="{2FA5F244-2C93-4A80-B018-8FD67D8787AC}" type="presParOf" srcId="{22661E6B-C24F-4318-AAC7-252A50892E83}" destId="{EF93C91B-8EAA-4442-97FE-09999658029C}" srcOrd="0" destOrd="0" presId="urn:microsoft.com/office/officeart/2005/8/layout/matrix1"/>
    <dgm:cxn modelId="{AE2BDB7B-FB83-4E37-8D38-17A6C6563192}" type="presParOf" srcId="{EF93C91B-8EAA-4442-97FE-09999658029C}" destId="{19913544-9946-4AB6-B784-E1F72610B79D}" srcOrd="0" destOrd="0" presId="urn:microsoft.com/office/officeart/2005/8/layout/matrix1"/>
    <dgm:cxn modelId="{711DB01D-ABAB-407D-A6C8-A1D3CFFC2C20}" type="presParOf" srcId="{EF93C91B-8EAA-4442-97FE-09999658029C}" destId="{AB650461-C2C0-4045-B8F4-1971E1CC0E5F}" srcOrd="1" destOrd="0" presId="urn:microsoft.com/office/officeart/2005/8/layout/matrix1"/>
    <dgm:cxn modelId="{324E8B5E-2106-478E-B755-3C0DACCF5E6D}" type="presParOf" srcId="{EF93C91B-8EAA-4442-97FE-09999658029C}" destId="{7129353A-74B3-4A89-A179-C6D4DE3B7554}" srcOrd="2" destOrd="0" presId="urn:microsoft.com/office/officeart/2005/8/layout/matrix1"/>
    <dgm:cxn modelId="{83FD5ABD-27FA-4C24-ABBF-B48609A3BEE3}" type="presParOf" srcId="{EF93C91B-8EAA-4442-97FE-09999658029C}" destId="{D1B51DB5-9542-47DA-9704-69774CFDEF26}" srcOrd="3" destOrd="0" presId="urn:microsoft.com/office/officeart/2005/8/layout/matrix1"/>
    <dgm:cxn modelId="{EAE334DA-97E6-40D0-9BAD-42B17692E5F9}" type="presParOf" srcId="{EF93C91B-8EAA-4442-97FE-09999658029C}" destId="{A9C53150-90FD-4BD2-80A2-8E8F0E2FBFE2}" srcOrd="4" destOrd="0" presId="urn:microsoft.com/office/officeart/2005/8/layout/matrix1"/>
    <dgm:cxn modelId="{BE2F4A8F-569E-4B57-8952-657A8CDC680C}" type="presParOf" srcId="{EF93C91B-8EAA-4442-97FE-09999658029C}" destId="{72529BEE-7FEF-456B-B769-152A6DACAF17}" srcOrd="5" destOrd="0" presId="urn:microsoft.com/office/officeart/2005/8/layout/matrix1"/>
    <dgm:cxn modelId="{AAC597EF-60A0-4EBF-AA1C-A001B42758EE}" type="presParOf" srcId="{EF93C91B-8EAA-4442-97FE-09999658029C}" destId="{4BE1C9E8-43E4-4176-9DBC-09B60D5A7956}" srcOrd="6" destOrd="0" presId="urn:microsoft.com/office/officeart/2005/8/layout/matrix1"/>
    <dgm:cxn modelId="{738DC773-E938-47CB-A839-DB3F254CB67A}" type="presParOf" srcId="{EF93C91B-8EAA-4442-97FE-09999658029C}" destId="{57C6749A-B5B7-4D38-9A35-72C09F52DFD6}" srcOrd="7" destOrd="0" presId="urn:microsoft.com/office/officeart/2005/8/layout/matrix1"/>
    <dgm:cxn modelId="{FB0CE095-DD9B-48E0-9480-A2F448221B6F}" type="presParOf" srcId="{22661E6B-C24F-4318-AAC7-252A50892E83}" destId="{C8271D03-555E-45E0-A8F1-969451741A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8CA9A3-80E6-4036-95B7-CF832A58AA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51554-DA99-49C3-A945-9792A41AA069}">
      <dgm:prSet phldrT="[Text]"/>
      <dgm:spPr/>
      <dgm:t>
        <a:bodyPr/>
        <a:lstStyle/>
        <a:p>
          <a:r>
            <a:rPr lang="en-US" dirty="0" smtClean="0"/>
            <a:t>Type I Error</a:t>
          </a:r>
          <a:endParaRPr lang="en-US" dirty="0"/>
        </a:p>
      </dgm:t>
    </dgm:pt>
    <dgm:pt modelId="{1C4612E8-354F-4E3C-B8DA-9E8822A21FF4}" type="parTrans" cxnId="{4A1AB49A-92F3-4B76-8A9E-AD785321C96E}">
      <dgm:prSet/>
      <dgm:spPr/>
      <dgm:t>
        <a:bodyPr/>
        <a:lstStyle/>
        <a:p>
          <a:endParaRPr lang="en-US"/>
        </a:p>
      </dgm:t>
    </dgm:pt>
    <dgm:pt modelId="{4D1D682A-0EF7-4877-8E25-AE92893ABF8F}" type="sibTrans" cxnId="{4A1AB49A-92F3-4B76-8A9E-AD785321C96E}">
      <dgm:prSet/>
      <dgm:spPr/>
      <dgm:t>
        <a:bodyPr/>
        <a:lstStyle/>
        <a:p>
          <a:endParaRPr lang="en-US"/>
        </a:p>
      </dgm:t>
    </dgm:pt>
    <dgm:pt modelId="{F188C799-6D50-40CD-87E0-12DD16362C1F}">
      <dgm:prSet phldrT="[Text]"/>
      <dgm:spPr/>
      <dgm:t>
        <a:bodyPr/>
        <a:lstStyle/>
        <a:p>
          <a:r>
            <a:rPr lang="en-US" dirty="0" smtClean="0"/>
            <a:t>Reject true Null</a:t>
          </a:r>
          <a:endParaRPr lang="en-US" dirty="0"/>
        </a:p>
      </dgm:t>
    </dgm:pt>
    <dgm:pt modelId="{90F21E0A-C668-4A2B-B2D6-E7BC884FBE16}" type="parTrans" cxnId="{B059E536-AB23-4350-9184-9B081455B362}">
      <dgm:prSet/>
      <dgm:spPr/>
      <dgm:t>
        <a:bodyPr/>
        <a:lstStyle/>
        <a:p>
          <a:endParaRPr lang="en-US"/>
        </a:p>
      </dgm:t>
    </dgm:pt>
    <dgm:pt modelId="{65541B2F-4EC1-4CA5-B16A-4F23F4507249}" type="sibTrans" cxnId="{B059E536-AB23-4350-9184-9B081455B362}">
      <dgm:prSet/>
      <dgm:spPr/>
      <dgm:t>
        <a:bodyPr/>
        <a:lstStyle/>
        <a:p>
          <a:endParaRPr lang="en-US"/>
        </a:p>
      </dgm:t>
    </dgm:pt>
    <dgm:pt modelId="{6F0A060D-A649-4DE3-9EC1-7FACBBD4BC68}">
      <dgm:prSet phldrT="[Text]" custT="1"/>
      <dgm:spPr/>
      <dgm:t>
        <a:bodyPr/>
        <a:lstStyle/>
        <a:p>
          <a:r>
            <a:rPr lang="en-US" sz="3200" i="1" dirty="0" smtClean="0">
              <a:latin typeface="Symbol" pitchFamily="18" charset="2"/>
            </a:rPr>
            <a:t>a</a:t>
          </a:r>
          <a:endParaRPr lang="en-US" sz="3200" dirty="0"/>
        </a:p>
      </dgm:t>
    </dgm:pt>
    <dgm:pt modelId="{7ADA7184-CA8E-4254-8774-3F38794A4F1F}" type="parTrans" cxnId="{3249B1BB-9FB4-44D4-A0A3-80710037FC6B}">
      <dgm:prSet/>
      <dgm:spPr/>
      <dgm:t>
        <a:bodyPr/>
        <a:lstStyle/>
        <a:p>
          <a:endParaRPr lang="en-US"/>
        </a:p>
      </dgm:t>
    </dgm:pt>
    <dgm:pt modelId="{E2645282-641F-405C-B302-31C3684772B9}" type="sibTrans" cxnId="{3249B1BB-9FB4-44D4-A0A3-80710037FC6B}">
      <dgm:prSet/>
      <dgm:spPr/>
      <dgm:t>
        <a:bodyPr/>
        <a:lstStyle/>
        <a:p>
          <a:endParaRPr lang="en-US"/>
        </a:p>
      </dgm:t>
    </dgm:pt>
    <dgm:pt modelId="{E63D811B-D2F1-45A8-83A4-1DF263F33A00}" type="pres">
      <dgm:prSet presAssocID="{E88CA9A3-80E6-4036-95B7-CF832A58AA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5A1CB-3C45-482C-AD7E-5AE32141ABA3}" type="pres">
      <dgm:prSet presAssocID="{EA851554-DA99-49C3-A945-9792A41AA0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C2C2-01EB-409D-AA68-E57A6BDB0D59}" type="pres">
      <dgm:prSet presAssocID="{4D1D682A-0EF7-4877-8E25-AE92893ABF8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40FF7D2-11D8-498F-A9CE-6A116A92B1A2}" type="pres">
      <dgm:prSet presAssocID="{4D1D682A-0EF7-4877-8E25-AE92893ABF8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EE3FCDB-A2BD-4BDF-89E7-A8D35BCC38CF}" type="pres">
      <dgm:prSet presAssocID="{F188C799-6D50-40CD-87E0-12DD16362C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4160E-1FB5-4D85-95B5-25DFCD5621A2}" type="pres">
      <dgm:prSet presAssocID="{65541B2F-4EC1-4CA5-B16A-4F23F450724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28A32E-706B-4504-8895-9E84C49296CD}" type="pres">
      <dgm:prSet presAssocID="{65541B2F-4EC1-4CA5-B16A-4F23F45072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A51948-7531-4F64-9C00-E593A44735A9}" type="pres">
      <dgm:prSet presAssocID="{6F0A060D-A649-4DE3-9EC1-7FACBBD4BC68}" presName="node" presStyleLbl="node1" presStyleIdx="2" presStyleCnt="3" custRadScaleRad="101318" custRadScaleInc="-2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57EE9-5B60-4092-9A42-D26C1925B490}" type="pres">
      <dgm:prSet presAssocID="{E2645282-641F-405C-B302-31C3684772B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4CAAB85-260B-430B-9F0D-8B66CA7F885F}" type="pres">
      <dgm:prSet presAssocID="{E2645282-641F-405C-B302-31C3684772B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BA7BA41-0549-4F00-A29D-5D4BDD19C247}" type="presOf" srcId="{4D1D682A-0EF7-4877-8E25-AE92893ABF8F}" destId="{0234C2C2-01EB-409D-AA68-E57A6BDB0D59}" srcOrd="0" destOrd="0" presId="urn:microsoft.com/office/officeart/2005/8/layout/cycle2"/>
    <dgm:cxn modelId="{DF79FF00-1814-4D8F-A374-D10060B697CA}" type="presOf" srcId="{F188C799-6D50-40CD-87E0-12DD16362C1F}" destId="{CEE3FCDB-A2BD-4BDF-89E7-A8D35BCC38CF}" srcOrd="0" destOrd="0" presId="urn:microsoft.com/office/officeart/2005/8/layout/cycle2"/>
    <dgm:cxn modelId="{9F8882C7-A4BD-49E9-B680-00419CA41AB1}" type="presOf" srcId="{6F0A060D-A649-4DE3-9EC1-7FACBBD4BC68}" destId="{43A51948-7531-4F64-9C00-E593A44735A9}" srcOrd="0" destOrd="0" presId="urn:microsoft.com/office/officeart/2005/8/layout/cycle2"/>
    <dgm:cxn modelId="{3249B1BB-9FB4-44D4-A0A3-80710037FC6B}" srcId="{E88CA9A3-80E6-4036-95B7-CF832A58AA5D}" destId="{6F0A060D-A649-4DE3-9EC1-7FACBBD4BC68}" srcOrd="2" destOrd="0" parTransId="{7ADA7184-CA8E-4254-8774-3F38794A4F1F}" sibTransId="{E2645282-641F-405C-B302-31C3684772B9}"/>
    <dgm:cxn modelId="{C6CD2CA4-16B7-497F-A5A1-279F2F252B01}" type="presOf" srcId="{E2645282-641F-405C-B302-31C3684772B9}" destId="{64CAAB85-260B-430B-9F0D-8B66CA7F885F}" srcOrd="1" destOrd="0" presId="urn:microsoft.com/office/officeart/2005/8/layout/cycle2"/>
    <dgm:cxn modelId="{67B1839D-DB3F-47C9-8BAA-C80EE5831B18}" type="presOf" srcId="{E2645282-641F-405C-B302-31C3684772B9}" destId="{42357EE9-5B60-4092-9A42-D26C1925B490}" srcOrd="0" destOrd="0" presId="urn:microsoft.com/office/officeart/2005/8/layout/cycle2"/>
    <dgm:cxn modelId="{B059E536-AB23-4350-9184-9B081455B362}" srcId="{E88CA9A3-80E6-4036-95B7-CF832A58AA5D}" destId="{F188C799-6D50-40CD-87E0-12DD16362C1F}" srcOrd="1" destOrd="0" parTransId="{90F21E0A-C668-4A2B-B2D6-E7BC884FBE16}" sibTransId="{65541B2F-4EC1-4CA5-B16A-4F23F4507249}"/>
    <dgm:cxn modelId="{3B52010B-4EE6-4E24-98D7-96505CA17F80}" type="presOf" srcId="{4D1D682A-0EF7-4877-8E25-AE92893ABF8F}" destId="{E40FF7D2-11D8-498F-A9CE-6A116A92B1A2}" srcOrd="1" destOrd="0" presId="urn:microsoft.com/office/officeart/2005/8/layout/cycle2"/>
    <dgm:cxn modelId="{10C3C6FB-989D-4E3C-B068-352D97579B3A}" type="presOf" srcId="{65541B2F-4EC1-4CA5-B16A-4F23F4507249}" destId="{C2B4160E-1FB5-4D85-95B5-25DFCD5621A2}" srcOrd="0" destOrd="0" presId="urn:microsoft.com/office/officeart/2005/8/layout/cycle2"/>
    <dgm:cxn modelId="{28B9823C-F3CC-4403-98C8-3A93D956EFB0}" type="presOf" srcId="{EA851554-DA99-49C3-A945-9792A41AA069}" destId="{2AB5A1CB-3C45-482C-AD7E-5AE32141ABA3}" srcOrd="0" destOrd="0" presId="urn:microsoft.com/office/officeart/2005/8/layout/cycle2"/>
    <dgm:cxn modelId="{4A1AB49A-92F3-4B76-8A9E-AD785321C96E}" srcId="{E88CA9A3-80E6-4036-95B7-CF832A58AA5D}" destId="{EA851554-DA99-49C3-A945-9792A41AA069}" srcOrd="0" destOrd="0" parTransId="{1C4612E8-354F-4E3C-B8DA-9E8822A21FF4}" sibTransId="{4D1D682A-0EF7-4877-8E25-AE92893ABF8F}"/>
    <dgm:cxn modelId="{D8BF7D8C-BAA2-4027-B412-F5CCDE1FBB41}" type="presOf" srcId="{65541B2F-4EC1-4CA5-B16A-4F23F4507249}" destId="{8328A32E-706B-4504-8895-9E84C49296CD}" srcOrd="1" destOrd="0" presId="urn:microsoft.com/office/officeart/2005/8/layout/cycle2"/>
    <dgm:cxn modelId="{C347685D-906C-452D-AB2C-F9D66FB2879A}" type="presOf" srcId="{E88CA9A3-80E6-4036-95B7-CF832A58AA5D}" destId="{E63D811B-D2F1-45A8-83A4-1DF263F33A00}" srcOrd="0" destOrd="0" presId="urn:microsoft.com/office/officeart/2005/8/layout/cycle2"/>
    <dgm:cxn modelId="{E4E946F3-7510-4ACB-A9BE-1C622DF8F231}" type="presParOf" srcId="{E63D811B-D2F1-45A8-83A4-1DF263F33A00}" destId="{2AB5A1CB-3C45-482C-AD7E-5AE32141ABA3}" srcOrd="0" destOrd="0" presId="urn:microsoft.com/office/officeart/2005/8/layout/cycle2"/>
    <dgm:cxn modelId="{8EEA5570-B0A6-4738-8EDA-D0937B69D08F}" type="presParOf" srcId="{E63D811B-D2F1-45A8-83A4-1DF263F33A00}" destId="{0234C2C2-01EB-409D-AA68-E57A6BDB0D59}" srcOrd="1" destOrd="0" presId="urn:microsoft.com/office/officeart/2005/8/layout/cycle2"/>
    <dgm:cxn modelId="{04F32449-2286-4C82-AF73-B517FD220F4E}" type="presParOf" srcId="{0234C2C2-01EB-409D-AA68-E57A6BDB0D59}" destId="{E40FF7D2-11D8-498F-A9CE-6A116A92B1A2}" srcOrd="0" destOrd="0" presId="urn:microsoft.com/office/officeart/2005/8/layout/cycle2"/>
    <dgm:cxn modelId="{31856654-ED98-4082-A943-2224821879FB}" type="presParOf" srcId="{E63D811B-D2F1-45A8-83A4-1DF263F33A00}" destId="{CEE3FCDB-A2BD-4BDF-89E7-A8D35BCC38CF}" srcOrd="2" destOrd="0" presId="urn:microsoft.com/office/officeart/2005/8/layout/cycle2"/>
    <dgm:cxn modelId="{13842CF6-97E9-493E-9DC9-9C3B58A3F135}" type="presParOf" srcId="{E63D811B-D2F1-45A8-83A4-1DF263F33A00}" destId="{C2B4160E-1FB5-4D85-95B5-25DFCD5621A2}" srcOrd="3" destOrd="0" presId="urn:microsoft.com/office/officeart/2005/8/layout/cycle2"/>
    <dgm:cxn modelId="{BFFFC40A-1B3B-4EFA-BF7A-51A1763F82CB}" type="presParOf" srcId="{C2B4160E-1FB5-4D85-95B5-25DFCD5621A2}" destId="{8328A32E-706B-4504-8895-9E84C49296CD}" srcOrd="0" destOrd="0" presId="urn:microsoft.com/office/officeart/2005/8/layout/cycle2"/>
    <dgm:cxn modelId="{7CB7F927-45CE-4A11-BF40-BBB516E34054}" type="presParOf" srcId="{E63D811B-D2F1-45A8-83A4-1DF263F33A00}" destId="{43A51948-7531-4F64-9C00-E593A44735A9}" srcOrd="4" destOrd="0" presId="urn:microsoft.com/office/officeart/2005/8/layout/cycle2"/>
    <dgm:cxn modelId="{1E8F71FC-3971-4491-BBFC-1607F2A1DE95}" type="presParOf" srcId="{E63D811B-D2F1-45A8-83A4-1DF263F33A00}" destId="{42357EE9-5B60-4092-9A42-D26C1925B490}" srcOrd="5" destOrd="0" presId="urn:microsoft.com/office/officeart/2005/8/layout/cycle2"/>
    <dgm:cxn modelId="{2EFEA7EB-E5EC-49CE-9382-A2D69D6ACFA4}" type="presParOf" srcId="{42357EE9-5B60-4092-9A42-D26C1925B490}" destId="{64CAAB85-260B-430B-9F0D-8B66CA7F88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8CA9A3-80E6-4036-95B7-CF832A58AA5D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851554-DA99-49C3-A945-9792A41AA069}">
      <dgm:prSet phldrT="[Text]"/>
      <dgm:spPr/>
      <dgm:t>
        <a:bodyPr/>
        <a:lstStyle/>
        <a:p>
          <a:r>
            <a:rPr lang="en-US" dirty="0" smtClean="0"/>
            <a:t>Type I Error</a:t>
          </a:r>
          <a:endParaRPr lang="en-US" dirty="0"/>
        </a:p>
      </dgm:t>
    </dgm:pt>
    <dgm:pt modelId="{1C4612E8-354F-4E3C-B8DA-9E8822A21FF4}" type="parTrans" cxnId="{4A1AB49A-92F3-4B76-8A9E-AD785321C96E}">
      <dgm:prSet/>
      <dgm:spPr/>
      <dgm:t>
        <a:bodyPr/>
        <a:lstStyle/>
        <a:p>
          <a:endParaRPr lang="en-US"/>
        </a:p>
      </dgm:t>
    </dgm:pt>
    <dgm:pt modelId="{4D1D682A-0EF7-4877-8E25-AE92893ABF8F}" type="sibTrans" cxnId="{4A1AB49A-92F3-4B76-8A9E-AD785321C96E}">
      <dgm:prSet/>
      <dgm:spPr/>
      <dgm:t>
        <a:bodyPr/>
        <a:lstStyle/>
        <a:p>
          <a:endParaRPr lang="en-US"/>
        </a:p>
      </dgm:t>
    </dgm:pt>
    <dgm:pt modelId="{F188C799-6D50-40CD-87E0-12DD16362C1F}">
      <dgm:prSet phldrT="[Text]"/>
      <dgm:spPr/>
      <dgm:t>
        <a:bodyPr/>
        <a:lstStyle/>
        <a:p>
          <a:r>
            <a:rPr lang="en-US" dirty="0" smtClean="0"/>
            <a:t>Reject true Null</a:t>
          </a:r>
          <a:endParaRPr lang="en-US" dirty="0"/>
        </a:p>
      </dgm:t>
    </dgm:pt>
    <dgm:pt modelId="{90F21E0A-C668-4A2B-B2D6-E7BC884FBE16}" type="parTrans" cxnId="{B059E536-AB23-4350-9184-9B081455B362}">
      <dgm:prSet/>
      <dgm:spPr/>
      <dgm:t>
        <a:bodyPr/>
        <a:lstStyle/>
        <a:p>
          <a:endParaRPr lang="en-US"/>
        </a:p>
      </dgm:t>
    </dgm:pt>
    <dgm:pt modelId="{65541B2F-4EC1-4CA5-B16A-4F23F4507249}" type="sibTrans" cxnId="{B059E536-AB23-4350-9184-9B081455B362}">
      <dgm:prSet/>
      <dgm:spPr/>
      <dgm:t>
        <a:bodyPr/>
        <a:lstStyle/>
        <a:p>
          <a:endParaRPr lang="en-US"/>
        </a:p>
      </dgm:t>
    </dgm:pt>
    <dgm:pt modelId="{6F0A060D-A649-4DE3-9EC1-7FACBBD4BC68}">
      <dgm:prSet phldrT="[Text]" custT="1"/>
      <dgm:spPr/>
      <dgm:t>
        <a:bodyPr/>
        <a:lstStyle/>
        <a:p>
          <a:r>
            <a:rPr lang="en-US" sz="3200" i="1" dirty="0" smtClean="0">
              <a:latin typeface="Symbol" pitchFamily="18" charset="2"/>
            </a:rPr>
            <a:t>a</a:t>
          </a:r>
          <a:endParaRPr lang="en-US" sz="3200" dirty="0"/>
        </a:p>
      </dgm:t>
    </dgm:pt>
    <dgm:pt modelId="{7ADA7184-CA8E-4254-8774-3F38794A4F1F}" type="parTrans" cxnId="{3249B1BB-9FB4-44D4-A0A3-80710037FC6B}">
      <dgm:prSet/>
      <dgm:spPr/>
      <dgm:t>
        <a:bodyPr/>
        <a:lstStyle/>
        <a:p>
          <a:endParaRPr lang="en-US"/>
        </a:p>
      </dgm:t>
    </dgm:pt>
    <dgm:pt modelId="{E2645282-641F-405C-B302-31C3684772B9}" type="sibTrans" cxnId="{3249B1BB-9FB4-44D4-A0A3-80710037FC6B}">
      <dgm:prSet/>
      <dgm:spPr/>
      <dgm:t>
        <a:bodyPr/>
        <a:lstStyle/>
        <a:p>
          <a:endParaRPr lang="en-US"/>
        </a:p>
      </dgm:t>
    </dgm:pt>
    <dgm:pt modelId="{E63D811B-D2F1-45A8-83A4-1DF263F33A00}" type="pres">
      <dgm:prSet presAssocID="{E88CA9A3-80E6-4036-95B7-CF832A58AA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5A1CB-3C45-482C-AD7E-5AE32141ABA3}" type="pres">
      <dgm:prSet presAssocID="{EA851554-DA99-49C3-A945-9792A41AA0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C2C2-01EB-409D-AA68-E57A6BDB0D59}" type="pres">
      <dgm:prSet presAssocID="{4D1D682A-0EF7-4877-8E25-AE92893ABF8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40FF7D2-11D8-498F-A9CE-6A116A92B1A2}" type="pres">
      <dgm:prSet presAssocID="{4D1D682A-0EF7-4877-8E25-AE92893ABF8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EE3FCDB-A2BD-4BDF-89E7-A8D35BCC38CF}" type="pres">
      <dgm:prSet presAssocID="{F188C799-6D50-40CD-87E0-12DD16362C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4160E-1FB5-4D85-95B5-25DFCD5621A2}" type="pres">
      <dgm:prSet presAssocID="{65541B2F-4EC1-4CA5-B16A-4F23F450724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28A32E-706B-4504-8895-9E84C49296CD}" type="pres">
      <dgm:prSet presAssocID="{65541B2F-4EC1-4CA5-B16A-4F23F45072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A51948-7531-4F64-9C00-E593A44735A9}" type="pres">
      <dgm:prSet presAssocID="{6F0A060D-A649-4DE3-9EC1-7FACBBD4BC68}" presName="node" presStyleLbl="node1" presStyleIdx="2" presStyleCnt="3" custRadScaleRad="101318" custRadScaleInc="-2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57EE9-5B60-4092-9A42-D26C1925B490}" type="pres">
      <dgm:prSet presAssocID="{E2645282-641F-405C-B302-31C3684772B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4CAAB85-260B-430B-9F0D-8B66CA7F885F}" type="pres">
      <dgm:prSet presAssocID="{E2645282-641F-405C-B302-31C3684772B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059E536-AB23-4350-9184-9B081455B362}" srcId="{E88CA9A3-80E6-4036-95B7-CF832A58AA5D}" destId="{F188C799-6D50-40CD-87E0-12DD16362C1F}" srcOrd="1" destOrd="0" parTransId="{90F21E0A-C668-4A2B-B2D6-E7BC884FBE16}" sibTransId="{65541B2F-4EC1-4CA5-B16A-4F23F4507249}"/>
    <dgm:cxn modelId="{82AD0CCE-3E3C-41AB-B032-8C5483EA7CE8}" type="presOf" srcId="{6F0A060D-A649-4DE3-9EC1-7FACBBD4BC68}" destId="{43A51948-7531-4F64-9C00-E593A44735A9}" srcOrd="0" destOrd="0" presId="urn:microsoft.com/office/officeart/2005/8/layout/cycle2"/>
    <dgm:cxn modelId="{BCED1C10-2D59-4379-AD1B-4DE6F0F8014F}" type="presOf" srcId="{E2645282-641F-405C-B302-31C3684772B9}" destId="{64CAAB85-260B-430B-9F0D-8B66CA7F885F}" srcOrd="1" destOrd="0" presId="urn:microsoft.com/office/officeart/2005/8/layout/cycle2"/>
    <dgm:cxn modelId="{1C3925A5-B29F-4E85-94C5-EF46F8DEE999}" type="presOf" srcId="{F188C799-6D50-40CD-87E0-12DD16362C1F}" destId="{CEE3FCDB-A2BD-4BDF-89E7-A8D35BCC38CF}" srcOrd="0" destOrd="0" presId="urn:microsoft.com/office/officeart/2005/8/layout/cycle2"/>
    <dgm:cxn modelId="{00E1E4FE-35FC-400E-A800-021133B84924}" type="presOf" srcId="{4D1D682A-0EF7-4877-8E25-AE92893ABF8F}" destId="{E40FF7D2-11D8-498F-A9CE-6A116A92B1A2}" srcOrd="1" destOrd="0" presId="urn:microsoft.com/office/officeart/2005/8/layout/cycle2"/>
    <dgm:cxn modelId="{CC1B60B6-31E0-4721-B1A9-9F3942E57291}" type="presOf" srcId="{65541B2F-4EC1-4CA5-B16A-4F23F4507249}" destId="{C2B4160E-1FB5-4D85-95B5-25DFCD5621A2}" srcOrd="0" destOrd="0" presId="urn:microsoft.com/office/officeart/2005/8/layout/cycle2"/>
    <dgm:cxn modelId="{F11C7058-1C8C-4458-BFBA-E4B407CF1D73}" type="presOf" srcId="{EA851554-DA99-49C3-A945-9792A41AA069}" destId="{2AB5A1CB-3C45-482C-AD7E-5AE32141ABA3}" srcOrd="0" destOrd="0" presId="urn:microsoft.com/office/officeart/2005/8/layout/cycle2"/>
    <dgm:cxn modelId="{3249B1BB-9FB4-44D4-A0A3-80710037FC6B}" srcId="{E88CA9A3-80E6-4036-95B7-CF832A58AA5D}" destId="{6F0A060D-A649-4DE3-9EC1-7FACBBD4BC68}" srcOrd="2" destOrd="0" parTransId="{7ADA7184-CA8E-4254-8774-3F38794A4F1F}" sibTransId="{E2645282-641F-405C-B302-31C3684772B9}"/>
    <dgm:cxn modelId="{BC05588B-349D-4823-A73E-21AB53E65D3A}" type="presOf" srcId="{E88CA9A3-80E6-4036-95B7-CF832A58AA5D}" destId="{E63D811B-D2F1-45A8-83A4-1DF263F33A00}" srcOrd="0" destOrd="0" presId="urn:microsoft.com/office/officeart/2005/8/layout/cycle2"/>
    <dgm:cxn modelId="{7249A853-B757-4505-8F5E-5F83489B202C}" type="presOf" srcId="{E2645282-641F-405C-B302-31C3684772B9}" destId="{42357EE9-5B60-4092-9A42-D26C1925B490}" srcOrd="0" destOrd="0" presId="urn:microsoft.com/office/officeart/2005/8/layout/cycle2"/>
    <dgm:cxn modelId="{22AA0846-3CD6-4AF3-8F7D-A66B9377C384}" type="presOf" srcId="{65541B2F-4EC1-4CA5-B16A-4F23F4507249}" destId="{8328A32E-706B-4504-8895-9E84C49296CD}" srcOrd="1" destOrd="0" presId="urn:microsoft.com/office/officeart/2005/8/layout/cycle2"/>
    <dgm:cxn modelId="{E6FD1AE1-7595-43EF-A681-BF638EE11D46}" type="presOf" srcId="{4D1D682A-0EF7-4877-8E25-AE92893ABF8F}" destId="{0234C2C2-01EB-409D-AA68-E57A6BDB0D59}" srcOrd="0" destOrd="0" presId="urn:microsoft.com/office/officeart/2005/8/layout/cycle2"/>
    <dgm:cxn modelId="{4A1AB49A-92F3-4B76-8A9E-AD785321C96E}" srcId="{E88CA9A3-80E6-4036-95B7-CF832A58AA5D}" destId="{EA851554-DA99-49C3-A945-9792A41AA069}" srcOrd="0" destOrd="0" parTransId="{1C4612E8-354F-4E3C-B8DA-9E8822A21FF4}" sibTransId="{4D1D682A-0EF7-4877-8E25-AE92893ABF8F}"/>
    <dgm:cxn modelId="{66798A4A-702F-49F3-9B4A-77D1D266A076}" type="presParOf" srcId="{E63D811B-D2F1-45A8-83A4-1DF263F33A00}" destId="{2AB5A1CB-3C45-482C-AD7E-5AE32141ABA3}" srcOrd="0" destOrd="0" presId="urn:microsoft.com/office/officeart/2005/8/layout/cycle2"/>
    <dgm:cxn modelId="{FA9F6889-8A61-4433-87B3-3D7A2FEF2934}" type="presParOf" srcId="{E63D811B-D2F1-45A8-83A4-1DF263F33A00}" destId="{0234C2C2-01EB-409D-AA68-E57A6BDB0D59}" srcOrd="1" destOrd="0" presId="urn:microsoft.com/office/officeart/2005/8/layout/cycle2"/>
    <dgm:cxn modelId="{CFAC3233-5E87-4850-BC38-6BE6EC049886}" type="presParOf" srcId="{0234C2C2-01EB-409D-AA68-E57A6BDB0D59}" destId="{E40FF7D2-11D8-498F-A9CE-6A116A92B1A2}" srcOrd="0" destOrd="0" presId="urn:microsoft.com/office/officeart/2005/8/layout/cycle2"/>
    <dgm:cxn modelId="{C1C55A88-8D68-46CB-B6C0-A09C14B9368E}" type="presParOf" srcId="{E63D811B-D2F1-45A8-83A4-1DF263F33A00}" destId="{CEE3FCDB-A2BD-4BDF-89E7-A8D35BCC38CF}" srcOrd="2" destOrd="0" presId="urn:microsoft.com/office/officeart/2005/8/layout/cycle2"/>
    <dgm:cxn modelId="{F3155068-4D2B-4EF3-B5B6-80476477FCE1}" type="presParOf" srcId="{E63D811B-D2F1-45A8-83A4-1DF263F33A00}" destId="{C2B4160E-1FB5-4D85-95B5-25DFCD5621A2}" srcOrd="3" destOrd="0" presId="urn:microsoft.com/office/officeart/2005/8/layout/cycle2"/>
    <dgm:cxn modelId="{1152C5E7-D04E-4DD5-803D-86BF5AD89F58}" type="presParOf" srcId="{C2B4160E-1FB5-4D85-95B5-25DFCD5621A2}" destId="{8328A32E-706B-4504-8895-9E84C49296CD}" srcOrd="0" destOrd="0" presId="urn:microsoft.com/office/officeart/2005/8/layout/cycle2"/>
    <dgm:cxn modelId="{2F34E2F8-92B5-4629-AC82-C9A3C4ED43DC}" type="presParOf" srcId="{E63D811B-D2F1-45A8-83A4-1DF263F33A00}" destId="{43A51948-7531-4F64-9C00-E593A44735A9}" srcOrd="4" destOrd="0" presId="urn:microsoft.com/office/officeart/2005/8/layout/cycle2"/>
    <dgm:cxn modelId="{56400B8E-5372-40A6-93C1-91379C5A0DCB}" type="presParOf" srcId="{E63D811B-D2F1-45A8-83A4-1DF263F33A00}" destId="{42357EE9-5B60-4092-9A42-D26C1925B490}" srcOrd="5" destOrd="0" presId="urn:microsoft.com/office/officeart/2005/8/layout/cycle2"/>
    <dgm:cxn modelId="{6F60C8C4-F255-43C0-995D-A5021C8B1D8A}" type="presParOf" srcId="{42357EE9-5B60-4092-9A42-D26C1925B490}" destId="{64CAAB85-260B-430B-9F0D-8B66CA7F88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8CA9A3-80E6-4036-95B7-CF832A58AA5D}" type="doc">
      <dgm:prSet loTypeId="urn:microsoft.com/office/officeart/2005/8/layout/cycle2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A851554-DA99-49C3-A945-9792A41AA069}">
      <dgm:prSet phldrT="[Text]"/>
      <dgm:spPr>
        <a:solidFill>
          <a:srgbClr val="438927"/>
        </a:solidFill>
      </dgm:spPr>
      <dgm:t>
        <a:bodyPr/>
        <a:lstStyle/>
        <a:p>
          <a:r>
            <a:rPr lang="en-US" dirty="0" smtClean="0"/>
            <a:t>Type II Error</a:t>
          </a:r>
          <a:endParaRPr lang="en-US" dirty="0"/>
        </a:p>
      </dgm:t>
    </dgm:pt>
    <dgm:pt modelId="{1C4612E8-354F-4E3C-B8DA-9E8822A21FF4}" type="parTrans" cxnId="{4A1AB49A-92F3-4B76-8A9E-AD785321C96E}">
      <dgm:prSet/>
      <dgm:spPr/>
      <dgm:t>
        <a:bodyPr/>
        <a:lstStyle/>
        <a:p>
          <a:endParaRPr lang="en-US"/>
        </a:p>
      </dgm:t>
    </dgm:pt>
    <dgm:pt modelId="{4D1D682A-0EF7-4877-8E25-AE92893ABF8F}" type="sibTrans" cxnId="{4A1AB49A-92F3-4B76-8A9E-AD785321C96E}">
      <dgm:prSet/>
      <dgm:spPr>
        <a:solidFill>
          <a:srgbClr val="93E193"/>
        </a:solidFill>
      </dgm:spPr>
      <dgm:t>
        <a:bodyPr/>
        <a:lstStyle/>
        <a:p>
          <a:endParaRPr lang="en-US"/>
        </a:p>
      </dgm:t>
    </dgm:pt>
    <dgm:pt modelId="{F188C799-6D50-40CD-87E0-12DD16362C1F}">
      <dgm:prSet phldrT="[Text]"/>
      <dgm:spPr>
        <a:solidFill>
          <a:srgbClr val="438927"/>
        </a:solidFill>
      </dgm:spPr>
      <dgm:t>
        <a:bodyPr/>
        <a:lstStyle/>
        <a:p>
          <a:r>
            <a:rPr lang="en-US" dirty="0" smtClean="0"/>
            <a:t>Don’t reject false null</a:t>
          </a:r>
          <a:endParaRPr lang="en-US" dirty="0"/>
        </a:p>
      </dgm:t>
    </dgm:pt>
    <dgm:pt modelId="{90F21E0A-C668-4A2B-B2D6-E7BC884FBE16}" type="parTrans" cxnId="{B059E536-AB23-4350-9184-9B081455B362}">
      <dgm:prSet/>
      <dgm:spPr/>
      <dgm:t>
        <a:bodyPr/>
        <a:lstStyle/>
        <a:p>
          <a:endParaRPr lang="en-US"/>
        </a:p>
      </dgm:t>
    </dgm:pt>
    <dgm:pt modelId="{65541B2F-4EC1-4CA5-B16A-4F23F4507249}" type="sibTrans" cxnId="{B059E536-AB23-4350-9184-9B081455B362}">
      <dgm:prSet/>
      <dgm:spPr>
        <a:solidFill>
          <a:srgbClr val="93E193"/>
        </a:solidFill>
      </dgm:spPr>
      <dgm:t>
        <a:bodyPr/>
        <a:lstStyle/>
        <a:p>
          <a:endParaRPr lang="en-US"/>
        </a:p>
      </dgm:t>
    </dgm:pt>
    <dgm:pt modelId="{6F0A060D-A649-4DE3-9EC1-7FACBBD4BC68}">
      <dgm:prSet phldrT="[Text]" custT="1"/>
      <dgm:spPr>
        <a:solidFill>
          <a:srgbClr val="438927"/>
        </a:solidFill>
      </dgm:spPr>
      <dgm:t>
        <a:bodyPr/>
        <a:lstStyle/>
        <a:p>
          <a:r>
            <a:rPr lang="en-US" sz="2800" dirty="0" smtClean="0">
              <a:sym typeface="Symbol" pitchFamily="18" charset="2"/>
            </a:rPr>
            <a:t></a:t>
          </a:r>
          <a:endParaRPr lang="en-US" sz="2800" b="0" dirty="0"/>
        </a:p>
      </dgm:t>
    </dgm:pt>
    <dgm:pt modelId="{7ADA7184-CA8E-4254-8774-3F38794A4F1F}" type="parTrans" cxnId="{3249B1BB-9FB4-44D4-A0A3-80710037FC6B}">
      <dgm:prSet/>
      <dgm:spPr/>
      <dgm:t>
        <a:bodyPr/>
        <a:lstStyle/>
        <a:p>
          <a:endParaRPr lang="en-US"/>
        </a:p>
      </dgm:t>
    </dgm:pt>
    <dgm:pt modelId="{E2645282-641F-405C-B302-31C3684772B9}" type="sibTrans" cxnId="{3249B1BB-9FB4-44D4-A0A3-80710037FC6B}">
      <dgm:prSet/>
      <dgm:spPr>
        <a:solidFill>
          <a:srgbClr val="93E193"/>
        </a:solidFill>
      </dgm:spPr>
      <dgm:t>
        <a:bodyPr/>
        <a:lstStyle/>
        <a:p>
          <a:endParaRPr lang="en-US"/>
        </a:p>
      </dgm:t>
    </dgm:pt>
    <dgm:pt modelId="{E63D811B-D2F1-45A8-83A4-1DF263F33A00}" type="pres">
      <dgm:prSet presAssocID="{E88CA9A3-80E6-4036-95B7-CF832A58AA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5A1CB-3C45-482C-AD7E-5AE32141ABA3}" type="pres">
      <dgm:prSet presAssocID="{EA851554-DA99-49C3-A945-9792A41AA0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C2C2-01EB-409D-AA68-E57A6BDB0D59}" type="pres">
      <dgm:prSet presAssocID="{4D1D682A-0EF7-4877-8E25-AE92893ABF8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40FF7D2-11D8-498F-A9CE-6A116A92B1A2}" type="pres">
      <dgm:prSet presAssocID="{4D1D682A-0EF7-4877-8E25-AE92893ABF8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EE3FCDB-A2BD-4BDF-89E7-A8D35BCC38CF}" type="pres">
      <dgm:prSet presAssocID="{F188C799-6D50-40CD-87E0-12DD16362C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4160E-1FB5-4D85-95B5-25DFCD5621A2}" type="pres">
      <dgm:prSet presAssocID="{65541B2F-4EC1-4CA5-B16A-4F23F450724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28A32E-706B-4504-8895-9E84C49296CD}" type="pres">
      <dgm:prSet presAssocID="{65541B2F-4EC1-4CA5-B16A-4F23F45072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A51948-7531-4F64-9C00-E593A44735A9}" type="pres">
      <dgm:prSet presAssocID="{6F0A060D-A649-4DE3-9EC1-7FACBBD4BC68}" presName="node" presStyleLbl="node1" presStyleIdx="2" presStyleCnt="3" custRadScaleRad="97727" custRadScaleInc="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57EE9-5B60-4092-9A42-D26C1925B490}" type="pres">
      <dgm:prSet presAssocID="{E2645282-641F-405C-B302-31C3684772B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4CAAB85-260B-430B-9F0D-8B66CA7F885F}" type="pres">
      <dgm:prSet presAssocID="{E2645282-641F-405C-B302-31C3684772B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A1AB49A-92F3-4B76-8A9E-AD785321C96E}" srcId="{E88CA9A3-80E6-4036-95B7-CF832A58AA5D}" destId="{EA851554-DA99-49C3-A945-9792A41AA069}" srcOrd="0" destOrd="0" parTransId="{1C4612E8-354F-4E3C-B8DA-9E8822A21FF4}" sibTransId="{4D1D682A-0EF7-4877-8E25-AE92893ABF8F}"/>
    <dgm:cxn modelId="{565518E6-8A63-413B-BED2-BE109B6D75A2}" type="presOf" srcId="{E2645282-641F-405C-B302-31C3684772B9}" destId="{42357EE9-5B60-4092-9A42-D26C1925B490}" srcOrd="0" destOrd="0" presId="urn:microsoft.com/office/officeart/2005/8/layout/cycle2"/>
    <dgm:cxn modelId="{3249B1BB-9FB4-44D4-A0A3-80710037FC6B}" srcId="{E88CA9A3-80E6-4036-95B7-CF832A58AA5D}" destId="{6F0A060D-A649-4DE3-9EC1-7FACBBD4BC68}" srcOrd="2" destOrd="0" parTransId="{7ADA7184-CA8E-4254-8774-3F38794A4F1F}" sibTransId="{E2645282-641F-405C-B302-31C3684772B9}"/>
    <dgm:cxn modelId="{B059E536-AB23-4350-9184-9B081455B362}" srcId="{E88CA9A3-80E6-4036-95B7-CF832A58AA5D}" destId="{F188C799-6D50-40CD-87E0-12DD16362C1F}" srcOrd="1" destOrd="0" parTransId="{90F21E0A-C668-4A2B-B2D6-E7BC884FBE16}" sibTransId="{65541B2F-4EC1-4CA5-B16A-4F23F4507249}"/>
    <dgm:cxn modelId="{61093D4B-B1B5-4FD9-8C04-35792A77357A}" type="presOf" srcId="{F188C799-6D50-40CD-87E0-12DD16362C1F}" destId="{CEE3FCDB-A2BD-4BDF-89E7-A8D35BCC38CF}" srcOrd="0" destOrd="0" presId="urn:microsoft.com/office/officeart/2005/8/layout/cycle2"/>
    <dgm:cxn modelId="{7290D1D8-0A40-4B1C-8218-B6BBEA32586A}" type="presOf" srcId="{4D1D682A-0EF7-4877-8E25-AE92893ABF8F}" destId="{0234C2C2-01EB-409D-AA68-E57A6BDB0D59}" srcOrd="0" destOrd="0" presId="urn:microsoft.com/office/officeart/2005/8/layout/cycle2"/>
    <dgm:cxn modelId="{4B440CB1-B15B-4B7E-866F-5D42019A8C21}" type="presOf" srcId="{4D1D682A-0EF7-4877-8E25-AE92893ABF8F}" destId="{E40FF7D2-11D8-498F-A9CE-6A116A92B1A2}" srcOrd="1" destOrd="0" presId="urn:microsoft.com/office/officeart/2005/8/layout/cycle2"/>
    <dgm:cxn modelId="{B16943DC-2D8B-4959-9A50-8094B1ECDE1C}" type="presOf" srcId="{65541B2F-4EC1-4CA5-B16A-4F23F4507249}" destId="{C2B4160E-1FB5-4D85-95B5-25DFCD5621A2}" srcOrd="0" destOrd="0" presId="urn:microsoft.com/office/officeart/2005/8/layout/cycle2"/>
    <dgm:cxn modelId="{AA6BCEBC-8674-4CBC-A9DB-1DD108E62CB4}" type="presOf" srcId="{65541B2F-4EC1-4CA5-B16A-4F23F4507249}" destId="{8328A32E-706B-4504-8895-9E84C49296CD}" srcOrd="1" destOrd="0" presId="urn:microsoft.com/office/officeart/2005/8/layout/cycle2"/>
    <dgm:cxn modelId="{32DEAA3C-BD0D-4879-B216-B7E0B7940D4A}" type="presOf" srcId="{E2645282-641F-405C-B302-31C3684772B9}" destId="{64CAAB85-260B-430B-9F0D-8B66CA7F885F}" srcOrd="1" destOrd="0" presId="urn:microsoft.com/office/officeart/2005/8/layout/cycle2"/>
    <dgm:cxn modelId="{C3672FF3-6546-4E5D-AF61-C433CEA885FD}" type="presOf" srcId="{EA851554-DA99-49C3-A945-9792A41AA069}" destId="{2AB5A1CB-3C45-482C-AD7E-5AE32141ABA3}" srcOrd="0" destOrd="0" presId="urn:microsoft.com/office/officeart/2005/8/layout/cycle2"/>
    <dgm:cxn modelId="{757B42E9-E448-4997-9FF1-0B025044D5AD}" type="presOf" srcId="{E88CA9A3-80E6-4036-95B7-CF832A58AA5D}" destId="{E63D811B-D2F1-45A8-83A4-1DF263F33A00}" srcOrd="0" destOrd="0" presId="urn:microsoft.com/office/officeart/2005/8/layout/cycle2"/>
    <dgm:cxn modelId="{1DC147CE-5126-4677-BCDF-B962C4E8354B}" type="presOf" srcId="{6F0A060D-A649-4DE3-9EC1-7FACBBD4BC68}" destId="{43A51948-7531-4F64-9C00-E593A44735A9}" srcOrd="0" destOrd="0" presId="urn:microsoft.com/office/officeart/2005/8/layout/cycle2"/>
    <dgm:cxn modelId="{29237E23-BDCE-4B05-9BBC-904BB8081C70}" type="presParOf" srcId="{E63D811B-D2F1-45A8-83A4-1DF263F33A00}" destId="{2AB5A1CB-3C45-482C-AD7E-5AE32141ABA3}" srcOrd="0" destOrd="0" presId="urn:microsoft.com/office/officeart/2005/8/layout/cycle2"/>
    <dgm:cxn modelId="{AFC377E9-ACC5-4784-AB30-EF936ABE8616}" type="presParOf" srcId="{E63D811B-D2F1-45A8-83A4-1DF263F33A00}" destId="{0234C2C2-01EB-409D-AA68-E57A6BDB0D59}" srcOrd="1" destOrd="0" presId="urn:microsoft.com/office/officeart/2005/8/layout/cycle2"/>
    <dgm:cxn modelId="{9AE8157B-A964-4FDB-AF58-1FA66FC182B8}" type="presParOf" srcId="{0234C2C2-01EB-409D-AA68-E57A6BDB0D59}" destId="{E40FF7D2-11D8-498F-A9CE-6A116A92B1A2}" srcOrd="0" destOrd="0" presId="urn:microsoft.com/office/officeart/2005/8/layout/cycle2"/>
    <dgm:cxn modelId="{471158AA-5A63-455B-9589-689A2A384B0F}" type="presParOf" srcId="{E63D811B-D2F1-45A8-83A4-1DF263F33A00}" destId="{CEE3FCDB-A2BD-4BDF-89E7-A8D35BCC38CF}" srcOrd="2" destOrd="0" presId="urn:microsoft.com/office/officeart/2005/8/layout/cycle2"/>
    <dgm:cxn modelId="{804D30AC-5C90-4F8A-A05F-E2BA30DCB6E0}" type="presParOf" srcId="{E63D811B-D2F1-45A8-83A4-1DF263F33A00}" destId="{C2B4160E-1FB5-4D85-95B5-25DFCD5621A2}" srcOrd="3" destOrd="0" presId="urn:microsoft.com/office/officeart/2005/8/layout/cycle2"/>
    <dgm:cxn modelId="{C45B0CAC-F683-414E-B98C-182F87FA87D7}" type="presParOf" srcId="{C2B4160E-1FB5-4D85-95B5-25DFCD5621A2}" destId="{8328A32E-706B-4504-8895-9E84C49296CD}" srcOrd="0" destOrd="0" presId="urn:microsoft.com/office/officeart/2005/8/layout/cycle2"/>
    <dgm:cxn modelId="{84119944-895E-4AF6-8EC3-AC8D72ABC946}" type="presParOf" srcId="{E63D811B-D2F1-45A8-83A4-1DF263F33A00}" destId="{43A51948-7531-4F64-9C00-E593A44735A9}" srcOrd="4" destOrd="0" presId="urn:microsoft.com/office/officeart/2005/8/layout/cycle2"/>
    <dgm:cxn modelId="{743414C4-05A9-4C81-8DA3-2959AD2503DE}" type="presParOf" srcId="{E63D811B-D2F1-45A8-83A4-1DF263F33A00}" destId="{42357EE9-5B60-4092-9A42-D26C1925B490}" srcOrd="5" destOrd="0" presId="urn:microsoft.com/office/officeart/2005/8/layout/cycle2"/>
    <dgm:cxn modelId="{38E3982A-30AD-48DE-935F-5AF0071D6508}" type="presParOf" srcId="{42357EE9-5B60-4092-9A42-D26C1925B490}" destId="{64CAAB85-260B-430B-9F0D-8B66CA7F88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A1B7CC0-CCB7-4EDB-9DA5-DB12C7DFBD6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C0BFE1-37AA-468E-BC59-F09C68201BEF}">
      <dgm:prSet phldrT="[Text]"/>
      <dgm:spPr/>
      <dgm:t>
        <a:bodyPr/>
        <a:lstStyle/>
        <a:p>
          <a:r>
            <a:rPr lang="en-US" dirty="0" smtClean="0"/>
            <a:t>“Do Not Reject H</a:t>
          </a:r>
          <a:r>
            <a:rPr lang="en-US" baseline="-25000" dirty="0" smtClean="0"/>
            <a:t>0</a:t>
          </a:r>
          <a:r>
            <a:rPr lang="en-US" dirty="0" smtClean="0"/>
            <a:t>”</a:t>
          </a:r>
          <a:r>
            <a:rPr lang="en-US" baseline="-25000" dirty="0" smtClean="0"/>
            <a:t>  </a:t>
          </a:r>
          <a:r>
            <a:rPr lang="en-US" dirty="0" smtClean="0"/>
            <a:t>doesn’t mean “Accept H</a:t>
          </a:r>
          <a:r>
            <a:rPr lang="en-US" baseline="-25000" dirty="0" smtClean="0"/>
            <a:t>0</a:t>
          </a:r>
          <a:r>
            <a:rPr lang="en-US" dirty="0" smtClean="0"/>
            <a:t>”</a:t>
          </a:r>
          <a:endParaRPr lang="en-US" dirty="0"/>
        </a:p>
      </dgm:t>
    </dgm:pt>
    <dgm:pt modelId="{BD62A0A2-6B59-4D6E-B4A0-7A43787FF7F4}" type="parTrans" cxnId="{7A6F117F-5A47-44D0-A82F-44FB6347836E}">
      <dgm:prSet/>
      <dgm:spPr/>
      <dgm:t>
        <a:bodyPr/>
        <a:lstStyle/>
        <a:p>
          <a:endParaRPr lang="en-US"/>
        </a:p>
      </dgm:t>
    </dgm:pt>
    <dgm:pt modelId="{3DFBF9C6-A814-466F-92FE-37C1C8788A9F}" type="sibTrans" cxnId="{7A6F117F-5A47-44D0-A82F-44FB6347836E}">
      <dgm:prSet/>
      <dgm:spPr/>
      <dgm:t>
        <a:bodyPr/>
        <a:lstStyle/>
        <a:p>
          <a:endParaRPr lang="en-US"/>
        </a:p>
      </dgm:t>
    </dgm:pt>
    <dgm:pt modelId="{5052C80A-66B2-45CF-BDC7-E2022497FB71}">
      <dgm:prSet phldrT="[Text]"/>
      <dgm:spPr/>
      <dgm:t>
        <a:bodyPr/>
        <a:lstStyle/>
        <a:p>
          <a:r>
            <a:rPr lang="en-US" dirty="0" smtClean="0"/>
            <a:t>Small P-value doesn’t mean parameter differs much practically </a:t>
          </a:r>
          <a:endParaRPr lang="en-US" dirty="0"/>
        </a:p>
      </dgm:t>
    </dgm:pt>
    <dgm:pt modelId="{CF5C5A69-90B8-4E14-BFD5-6ECCE4626C83}" type="parTrans" cxnId="{EEC42BB4-D076-4495-9354-8AF981E594E9}">
      <dgm:prSet/>
      <dgm:spPr/>
      <dgm:t>
        <a:bodyPr/>
        <a:lstStyle/>
        <a:p>
          <a:endParaRPr lang="en-US"/>
        </a:p>
      </dgm:t>
    </dgm:pt>
    <dgm:pt modelId="{0EE7509D-E789-45A3-9A5F-F700B800FDFF}" type="sibTrans" cxnId="{EEC42BB4-D076-4495-9354-8AF981E594E9}">
      <dgm:prSet/>
      <dgm:spPr/>
      <dgm:t>
        <a:bodyPr/>
        <a:lstStyle/>
        <a:p>
          <a:endParaRPr lang="en-US"/>
        </a:p>
      </dgm:t>
    </dgm:pt>
    <dgm:pt modelId="{485628A7-4258-4AC4-9D99-18B07ACA5396}">
      <dgm:prSet phldrT="[Text]"/>
      <dgm:spPr/>
      <dgm:t>
        <a:bodyPr/>
        <a:lstStyle/>
        <a:p>
          <a:r>
            <a:rPr lang="en-US" dirty="0" smtClean="0"/>
            <a:t>P-value cannot be interpreted as probability that H</a:t>
          </a:r>
          <a:r>
            <a:rPr lang="en-US" baseline="-25000" dirty="0" smtClean="0"/>
            <a:t>0</a:t>
          </a:r>
          <a:r>
            <a:rPr lang="en-US" dirty="0" smtClean="0"/>
            <a:t> is true</a:t>
          </a:r>
        </a:p>
      </dgm:t>
    </dgm:pt>
    <dgm:pt modelId="{69026CB2-39D0-4FB2-B253-992147ACC921}" type="parTrans" cxnId="{59C25D79-F47C-4543-919A-2CC6DF7776EE}">
      <dgm:prSet/>
      <dgm:spPr/>
      <dgm:t>
        <a:bodyPr/>
        <a:lstStyle/>
        <a:p>
          <a:endParaRPr lang="en-US"/>
        </a:p>
      </dgm:t>
    </dgm:pt>
    <dgm:pt modelId="{945BC664-8038-447E-9DDE-6820D26BB54B}" type="sibTrans" cxnId="{59C25D79-F47C-4543-919A-2CC6DF7776EE}">
      <dgm:prSet/>
      <dgm:spPr/>
      <dgm:t>
        <a:bodyPr/>
        <a:lstStyle/>
        <a:p>
          <a:endParaRPr lang="en-US"/>
        </a:p>
      </dgm:t>
    </dgm:pt>
    <dgm:pt modelId="{060BFEA7-6B29-437D-B29F-DBAE5BB56472}">
      <dgm:prSet phldrT="[Text]"/>
      <dgm:spPr/>
      <dgm:t>
        <a:bodyPr/>
        <a:lstStyle/>
        <a:p>
          <a:r>
            <a:rPr lang="en-US" dirty="0" smtClean="0"/>
            <a:t>Misleading to report only statistically significant results</a:t>
          </a:r>
        </a:p>
      </dgm:t>
    </dgm:pt>
    <dgm:pt modelId="{1BA0DEBE-DBD8-439F-9031-A5B0861A3597}" type="parTrans" cxnId="{545C4A5F-B9BD-4049-B562-3D76CFA37BDB}">
      <dgm:prSet/>
      <dgm:spPr/>
      <dgm:t>
        <a:bodyPr/>
        <a:lstStyle/>
        <a:p>
          <a:endParaRPr lang="en-US"/>
        </a:p>
      </dgm:t>
    </dgm:pt>
    <dgm:pt modelId="{62932CF2-AD0A-47D6-AACC-08007B126AA6}" type="sibTrans" cxnId="{545C4A5F-B9BD-4049-B562-3D76CFA37BDB}">
      <dgm:prSet/>
      <dgm:spPr/>
      <dgm:t>
        <a:bodyPr/>
        <a:lstStyle/>
        <a:p>
          <a:endParaRPr lang="en-US"/>
        </a:p>
      </dgm:t>
    </dgm:pt>
    <dgm:pt modelId="{C16F0C9C-5984-46C1-8EF5-53A27366469A}" type="pres">
      <dgm:prSet presAssocID="{7A1B7CC0-CCB7-4EDB-9DA5-DB12C7DFBD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065A383-6B8D-46DB-AEFE-A0770A433396}" type="pres">
      <dgm:prSet presAssocID="{7A1B7CC0-CCB7-4EDB-9DA5-DB12C7DFBD64}" presName="Name1" presStyleCnt="0"/>
      <dgm:spPr/>
    </dgm:pt>
    <dgm:pt modelId="{E92EEA1E-A465-442D-A500-93EE826C2151}" type="pres">
      <dgm:prSet presAssocID="{7A1B7CC0-CCB7-4EDB-9DA5-DB12C7DFBD64}" presName="cycle" presStyleCnt="0"/>
      <dgm:spPr/>
    </dgm:pt>
    <dgm:pt modelId="{649573D7-45BD-4A66-B5B4-2F6AA0D28C5E}" type="pres">
      <dgm:prSet presAssocID="{7A1B7CC0-CCB7-4EDB-9DA5-DB12C7DFBD64}" presName="srcNode" presStyleLbl="node1" presStyleIdx="0" presStyleCnt="4"/>
      <dgm:spPr/>
    </dgm:pt>
    <dgm:pt modelId="{8CEA8C3F-FFC0-4106-9366-C52A94673FBF}" type="pres">
      <dgm:prSet presAssocID="{7A1B7CC0-CCB7-4EDB-9DA5-DB12C7DFBD64}" presName="conn" presStyleLbl="parChTrans1D2" presStyleIdx="0" presStyleCnt="1"/>
      <dgm:spPr/>
      <dgm:t>
        <a:bodyPr/>
        <a:lstStyle/>
        <a:p>
          <a:endParaRPr lang="en-US"/>
        </a:p>
      </dgm:t>
    </dgm:pt>
    <dgm:pt modelId="{9BC51BF0-7FF1-4ECC-B341-33AB69FB00AE}" type="pres">
      <dgm:prSet presAssocID="{7A1B7CC0-CCB7-4EDB-9DA5-DB12C7DFBD64}" presName="extraNode" presStyleLbl="node1" presStyleIdx="0" presStyleCnt="4"/>
      <dgm:spPr/>
    </dgm:pt>
    <dgm:pt modelId="{C63CBFB5-1EF8-499C-935D-C1FEBC771F4D}" type="pres">
      <dgm:prSet presAssocID="{7A1B7CC0-CCB7-4EDB-9DA5-DB12C7DFBD64}" presName="dstNode" presStyleLbl="node1" presStyleIdx="0" presStyleCnt="4"/>
      <dgm:spPr/>
    </dgm:pt>
    <dgm:pt modelId="{2D6BA7A8-EBD8-4FC0-A602-591034EADF08}" type="pres">
      <dgm:prSet presAssocID="{10C0BFE1-37AA-468E-BC59-F09C68201BE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3571-5CC2-4BBF-B411-E134302E7349}" type="pres">
      <dgm:prSet presAssocID="{10C0BFE1-37AA-468E-BC59-F09C68201BEF}" presName="accent_1" presStyleCnt="0"/>
      <dgm:spPr/>
    </dgm:pt>
    <dgm:pt modelId="{E1E708F8-E2D4-4342-AE3D-0D544D84E1B8}" type="pres">
      <dgm:prSet presAssocID="{10C0BFE1-37AA-468E-BC59-F09C68201BEF}" presName="accentRepeatNode" presStyleLbl="solidFgAcc1" presStyleIdx="0" presStyleCnt="4"/>
      <dgm:spPr/>
    </dgm:pt>
    <dgm:pt modelId="{07433B05-4F1C-4C6F-9819-C015B78F8D81}" type="pres">
      <dgm:prSet presAssocID="{5052C80A-66B2-45CF-BDC7-E2022497FB7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4663-6B63-414F-8D79-1AF8E623E175}" type="pres">
      <dgm:prSet presAssocID="{5052C80A-66B2-45CF-BDC7-E2022497FB71}" presName="accent_2" presStyleCnt="0"/>
      <dgm:spPr/>
    </dgm:pt>
    <dgm:pt modelId="{5417BC04-D6DF-46DA-A13E-1CD170B93E86}" type="pres">
      <dgm:prSet presAssocID="{5052C80A-66B2-45CF-BDC7-E2022497FB71}" presName="accentRepeatNode" presStyleLbl="solidFgAcc1" presStyleIdx="1" presStyleCnt="4"/>
      <dgm:spPr/>
    </dgm:pt>
    <dgm:pt modelId="{91046F89-5808-4493-943E-974B4C4CD129}" type="pres">
      <dgm:prSet presAssocID="{485628A7-4258-4AC4-9D99-18B07ACA539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DAA92-1E36-4744-B8BA-30C79B8945DA}" type="pres">
      <dgm:prSet presAssocID="{485628A7-4258-4AC4-9D99-18B07ACA5396}" presName="accent_3" presStyleCnt="0"/>
      <dgm:spPr/>
    </dgm:pt>
    <dgm:pt modelId="{CA372C4C-1FFA-4E69-8231-3F867206708A}" type="pres">
      <dgm:prSet presAssocID="{485628A7-4258-4AC4-9D99-18B07ACA5396}" presName="accentRepeatNode" presStyleLbl="solidFgAcc1" presStyleIdx="2" presStyleCnt="4"/>
      <dgm:spPr/>
    </dgm:pt>
    <dgm:pt modelId="{E024C1CC-2E71-49A4-B230-E5D7015F0754}" type="pres">
      <dgm:prSet presAssocID="{060BFEA7-6B29-437D-B29F-DBAE5BB5647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B118A-13CF-46DE-91AF-7F041CCF9FC1}" type="pres">
      <dgm:prSet presAssocID="{060BFEA7-6B29-437D-B29F-DBAE5BB56472}" presName="accent_4" presStyleCnt="0"/>
      <dgm:spPr/>
    </dgm:pt>
    <dgm:pt modelId="{D06A0BCC-D274-4A87-B2BC-E8629AB2806E}" type="pres">
      <dgm:prSet presAssocID="{060BFEA7-6B29-437D-B29F-DBAE5BB56472}" presName="accentRepeatNode" presStyleLbl="solidFgAcc1" presStyleIdx="3" presStyleCnt="4"/>
      <dgm:spPr/>
    </dgm:pt>
  </dgm:ptLst>
  <dgm:cxnLst>
    <dgm:cxn modelId="{5B9436F5-BD78-401F-AA1B-5B8296B42BCD}" type="presOf" srcId="{485628A7-4258-4AC4-9D99-18B07ACA5396}" destId="{91046F89-5808-4493-943E-974B4C4CD129}" srcOrd="0" destOrd="0" presId="urn:microsoft.com/office/officeart/2008/layout/VerticalCurvedList"/>
    <dgm:cxn modelId="{4D4B290E-5BE1-4AC1-9B8A-B5910973D33D}" type="presOf" srcId="{060BFEA7-6B29-437D-B29F-DBAE5BB56472}" destId="{E024C1CC-2E71-49A4-B230-E5D7015F0754}" srcOrd="0" destOrd="0" presId="urn:microsoft.com/office/officeart/2008/layout/VerticalCurvedList"/>
    <dgm:cxn modelId="{EEC42BB4-D076-4495-9354-8AF981E594E9}" srcId="{7A1B7CC0-CCB7-4EDB-9DA5-DB12C7DFBD64}" destId="{5052C80A-66B2-45CF-BDC7-E2022497FB71}" srcOrd="1" destOrd="0" parTransId="{CF5C5A69-90B8-4E14-BFD5-6ECCE4626C83}" sibTransId="{0EE7509D-E789-45A3-9A5F-F700B800FDFF}"/>
    <dgm:cxn modelId="{226CAE70-C697-47D5-84BC-350C2065C1F0}" type="presOf" srcId="{3DFBF9C6-A814-466F-92FE-37C1C8788A9F}" destId="{8CEA8C3F-FFC0-4106-9366-C52A94673FBF}" srcOrd="0" destOrd="0" presId="urn:microsoft.com/office/officeart/2008/layout/VerticalCurvedList"/>
    <dgm:cxn modelId="{F3895124-72A9-4063-BE86-A27B84B19CDE}" type="presOf" srcId="{5052C80A-66B2-45CF-BDC7-E2022497FB71}" destId="{07433B05-4F1C-4C6F-9819-C015B78F8D81}" srcOrd="0" destOrd="0" presId="urn:microsoft.com/office/officeart/2008/layout/VerticalCurvedList"/>
    <dgm:cxn modelId="{69F3602E-471C-412C-AB0E-5088B996970D}" type="presOf" srcId="{7A1B7CC0-CCB7-4EDB-9DA5-DB12C7DFBD64}" destId="{C16F0C9C-5984-46C1-8EF5-53A27366469A}" srcOrd="0" destOrd="0" presId="urn:microsoft.com/office/officeart/2008/layout/VerticalCurvedList"/>
    <dgm:cxn modelId="{545C4A5F-B9BD-4049-B562-3D76CFA37BDB}" srcId="{7A1B7CC0-CCB7-4EDB-9DA5-DB12C7DFBD64}" destId="{060BFEA7-6B29-437D-B29F-DBAE5BB56472}" srcOrd="3" destOrd="0" parTransId="{1BA0DEBE-DBD8-439F-9031-A5B0861A3597}" sibTransId="{62932CF2-AD0A-47D6-AACC-08007B126AA6}"/>
    <dgm:cxn modelId="{DA07C420-48E1-4A00-9111-6E647512CFB5}" type="presOf" srcId="{10C0BFE1-37AA-468E-BC59-F09C68201BEF}" destId="{2D6BA7A8-EBD8-4FC0-A602-591034EADF08}" srcOrd="0" destOrd="0" presId="urn:microsoft.com/office/officeart/2008/layout/VerticalCurvedList"/>
    <dgm:cxn modelId="{7A6F117F-5A47-44D0-A82F-44FB6347836E}" srcId="{7A1B7CC0-CCB7-4EDB-9DA5-DB12C7DFBD64}" destId="{10C0BFE1-37AA-468E-BC59-F09C68201BEF}" srcOrd="0" destOrd="0" parTransId="{BD62A0A2-6B59-4D6E-B4A0-7A43787FF7F4}" sibTransId="{3DFBF9C6-A814-466F-92FE-37C1C8788A9F}"/>
    <dgm:cxn modelId="{59C25D79-F47C-4543-919A-2CC6DF7776EE}" srcId="{7A1B7CC0-CCB7-4EDB-9DA5-DB12C7DFBD64}" destId="{485628A7-4258-4AC4-9D99-18B07ACA5396}" srcOrd="2" destOrd="0" parTransId="{69026CB2-39D0-4FB2-B253-992147ACC921}" sibTransId="{945BC664-8038-447E-9DDE-6820D26BB54B}"/>
    <dgm:cxn modelId="{D9E9E9AC-AADE-4180-A592-240060196033}" type="presParOf" srcId="{C16F0C9C-5984-46C1-8EF5-53A27366469A}" destId="{C065A383-6B8D-46DB-AEFE-A0770A433396}" srcOrd="0" destOrd="0" presId="urn:microsoft.com/office/officeart/2008/layout/VerticalCurvedList"/>
    <dgm:cxn modelId="{B25EBCA7-DD06-4993-9A0D-B42B5FD1B514}" type="presParOf" srcId="{C065A383-6B8D-46DB-AEFE-A0770A433396}" destId="{E92EEA1E-A465-442D-A500-93EE826C2151}" srcOrd="0" destOrd="0" presId="urn:microsoft.com/office/officeart/2008/layout/VerticalCurvedList"/>
    <dgm:cxn modelId="{7A65C374-AB17-4169-9995-272E3E3EE907}" type="presParOf" srcId="{E92EEA1E-A465-442D-A500-93EE826C2151}" destId="{649573D7-45BD-4A66-B5B4-2F6AA0D28C5E}" srcOrd="0" destOrd="0" presId="urn:microsoft.com/office/officeart/2008/layout/VerticalCurvedList"/>
    <dgm:cxn modelId="{8B906011-FF21-4B20-B33E-0857059B3646}" type="presParOf" srcId="{E92EEA1E-A465-442D-A500-93EE826C2151}" destId="{8CEA8C3F-FFC0-4106-9366-C52A94673FBF}" srcOrd="1" destOrd="0" presId="urn:microsoft.com/office/officeart/2008/layout/VerticalCurvedList"/>
    <dgm:cxn modelId="{987789B9-EDB0-4C83-BE46-A700A276078C}" type="presParOf" srcId="{E92EEA1E-A465-442D-A500-93EE826C2151}" destId="{9BC51BF0-7FF1-4ECC-B341-33AB69FB00AE}" srcOrd="2" destOrd="0" presId="urn:microsoft.com/office/officeart/2008/layout/VerticalCurvedList"/>
    <dgm:cxn modelId="{40DF8C18-EE37-4890-999E-50D42719F555}" type="presParOf" srcId="{E92EEA1E-A465-442D-A500-93EE826C2151}" destId="{C63CBFB5-1EF8-499C-935D-C1FEBC771F4D}" srcOrd="3" destOrd="0" presId="urn:microsoft.com/office/officeart/2008/layout/VerticalCurvedList"/>
    <dgm:cxn modelId="{22372FB8-E6A5-40C7-893C-C85E4CCF4724}" type="presParOf" srcId="{C065A383-6B8D-46DB-AEFE-A0770A433396}" destId="{2D6BA7A8-EBD8-4FC0-A602-591034EADF08}" srcOrd="1" destOrd="0" presId="urn:microsoft.com/office/officeart/2008/layout/VerticalCurvedList"/>
    <dgm:cxn modelId="{4A135E8B-0568-448F-97B9-4455B6E8A502}" type="presParOf" srcId="{C065A383-6B8D-46DB-AEFE-A0770A433396}" destId="{B2813571-5CC2-4BBF-B411-E134302E7349}" srcOrd="2" destOrd="0" presId="urn:microsoft.com/office/officeart/2008/layout/VerticalCurvedList"/>
    <dgm:cxn modelId="{EA40A10C-1D4A-43CC-A17B-C167BA9CBF34}" type="presParOf" srcId="{B2813571-5CC2-4BBF-B411-E134302E7349}" destId="{E1E708F8-E2D4-4342-AE3D-0D544D84E1B8}" srcOrd="0" destOrd="0" presId="urn:microsoft.com/office/officeart/2008/layout/VerticalCurvedList"/>
    <dgm:cxn modelId="{93B5695C-B890-4896-98EA-3334B4B6E7E4}" type="presParOf" srcId="{C065A383-6B8D-46DB-AEFE-A0770A433396}" destId="{07433B05-4F1C-4C6F-9819-C015B78F8D81}" srcOrd="3" destOrd="0" presId="urn:microsoft.com/office/officeart/2008/layout/VerticalCurvedList"/>
    <dgm:cxn modelId="{E78E37DF-CD23-47F5-9847-579F0602BB63}" type="presParOf" srcId="{C065A383-6B8D-46DB-AEFE-A0770A433396}" destId="{57BD4663-6B63-414F-8D79-1AF8E623E175}" srcOrd="4" destOrd="0" presId="urn:microsoft.com/office/officeart/2008/layout/VerticalCurvedList"/>
    <dgm:cxn modelId="{9BBFC438-6813-42DD-AA20-6A521072B36C}" type="presParOf" srcId="{57BD4663-6B63-414F-8D79-1AF8E623E175}" destId="{5417BC04-D6DF-46DA-A13E-1CD170B93E86}" srcOrd="0" destOrd="0" presId="urn:microsoft.com/office/officeart/2008/layout/VerticalCurvedList"/>
    <dgm:cxn modelId="{2C703BB2-2B3B-4384-B0A2-738913FF8327}" type="presParOf" srcId="{C065A383-6B8D-46DB-AEFE-A0770A433396}" destId="{91046F89-5808-4493-943E-974B4C4CD129}" srcOrd="5" destOrd="0" presId="urn:microsoft.com/office/officeart/2008/layout/VerticalCurvedList"/>
    <dgm:cxn modelId="{CB3F5CB1-F103-4103-8324-5ADE5A23A0F5}" type="presParOf" srcId="{C065A383-6B8D-46DB-AEFE-A0770A433396}" destId="{D9CDAA92-1E36-4744-B8BA-30C79B8945DA}" srcOrd="6" destOrd="0" presId="urn:microsoft.com/office/officeart/2008/layout/VerticalCurvedList"/>
    <dgm:cxn modelId="{8A33E92C-BAAD-4578-AF4B-EDBF02D1D089}" type="presParOf" srcId="{D9CDAA92-1E36-4744-B8BA-30C79B8945DA}" destId="{CA372C4C-1FFA-4E69-8231-3F867206708A}" srcOrd="0" destOrd="0" presId="urn:microsoft.com/office/officeart/2008/layout/VerticalCurvedList"/>
    <dgm:cxn modelId="{193C83C7-C8FB-4AAF-B2E1-985050E4FA9E}" type="presParOf" srcId="{C065A383-6B8D-46DB-AEFE-A0770A433396}" destId="{E024C1CC-2E71-49A4-B230-E5D7015F0754}" srcOrd="7" destOrd="0" presId="urn:microsoft.com/office/officeart/2008/layout/VerticalCurvedList"/>
    <dgm:cxn modelId="{BE59D2ED-044F-40E2-9C88-DA309DB289C4}" type="presParOf" srcId="{C065A383-6B8D-46DB-AEFE-A0770A433396}" destId="{505B118A-13CF-46DE-91AF-7F041CCF9FC1}" srcOrd="8" destOrd="0" presId="urn:microsoft.com/office/officeart/2008/layout/VerticalCurvedList"/>
    <dgm:cxn modelId="{BC41BB6D-3695-48E5-8133-E4C0D62172BF}" type="presParOf" srcId="{505B118A-13CF-46DE-91AF-7F041CCF9FC1}" destId="{D06A0BCC-D274-4A87-B2BC-E8629AB280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D0ED3FB-754C-4D22-BDA1-A4087137EA3D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46F20D32-F137-4034-ACBB-EC2F01D62B2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Verdana" pitchFamily="34" charset="0"/>
            </a:rPr>
            <a:t>P &gt; 0.05 doesn’t mean H</a:t>
          </a:r>
          <a:r>
            <a:rPr lang="en-US" b="1" baseline="-25000" dirty="0" smtClean="0">
              <a:solidFill>
                <a:schemeClr val="bg1"/>
              </a:solidFill>
              <a:latin typeface="Verdana" pitchFamily="34" charset="0"/>
            </a:rPr>
            <a:t>0</a:t>
          </a:r>
          <a:r>
            <a:rPr lang="en-US" b="1" dirty="0" smtClean="0">
              <a:solidFill>
                <a:schemeClr val="bg1"/>
              </a:solidFill>
              <a:latin typeface="Verdana" pitchFamily="34" charset="0"/>
            </a:rPr>
            <a:t> is true</a:t>
          </a:r>
          <a:endParaRPr lang="en-US" b="1" dirty="0">
            <a:solidFill>
              <a:schemeClr val="bg1"/>
            </a:solidFill>
            <a:latin typeface="Verdana" pitchFamily="34" charset="0"/>
          </a:endParaRPr>
        </a:p>
      </dgm:t>
    </dgm:pt>
    <dgm:pt modelId="{7B363EB1-5D87-4166-8F59-9D996B78D568}" type="parTrans" cxnId="{EAAA9E94-15B9-44BC-BE1B-F6931975D0B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DAAA2E5-1CF5-4C90-AB61-DED7F9345BC9}" type="sibTrans" cxnId="{EAAA9E94-15B9-44BC-BE1B-F6931975D0B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24CABD-8FF8-40FC-AD3A-E7206F0118E6}" type="pres">
      <dgm:prSet presAssocID="{1D0ED3FB-754C-4D22-BDA1-A4087137EA3D}" presName="compositeShape" presStyleCnt="0">
        <dgm:presLayoutVars>
          <dgm:chMax val="7"/>
          <dgm:dir/>
          <dgm:resizeHandles val="exact"/>
        </dgm:presLayoutVars>
      </dgm:prSet>
      <dgm:spPr/>
    </dgm:pt>
    <dgm:pt modelId="{1C5B69F5-0B8F-4617-8C81-80172B334C4B}" type="pres">
      <dgm:prSet presAssocID="{46F20D32-F137-4034-ACBB-EC2F01D62B2D}" presName="circ1TxSh" presStyleLbl="vennNode1" presStyleIdx="0" presStyleCnt="1" custLinFactNeighborY="-4545"/>
      <dgm:spPr/>
      <dgm:t>
        <a:bodyPr/>
        <a:lstStyle/>
        <a:p>
          <a:endParaRPr lang="en-US"/>
        </a:p>
      </dgm:t>
    </dgm:pt>
  </dgm:ptLst>
  <dgm:cxnLst>
    <dgm:cxn modelId="{A607BF2C-B462-4279-AA3D-37291695303B}" type="presOf" srcId="{46F20D32-F137-4034-ACBB-EC2F01D62B2D}" destId="{1C5B69F5-0B8F-4617-8C81-80172B334C4B}" srcOrd="0" destOrd="0" presId="urn:microsoft.com/office/officeart/2005/8/layout/venn1"/>
    <dgm:cxn modelId="{EAAA9E94-15B9-44BC-BE1B-F6931975D0B8}" srcId="{1D0ED3FB-754C-4D22-BDA1-A4087137EA3D}" destId="{46F20D32-F137-4034-ACBB-EC2F01D62B2D}" srcOrd="0" destOrd="0" parTransId="{7B363EB1-5D87-4166-8F59-9D996B78D568}" sibTransId="{FDAAA2E5-1CF5-4C90-AB61-DED7F9345BC9}"/>
    <dgm:cxn modelId="{91FF756C-25E3-471A-A41F-AD3964C59217}" type="presOf" srcId="{1D0ED3FB-754C-4D22-BDA1-A4087137EA3D}" destId="{CF24CABD-8FF8-40FC-AD3A-E7206F0118E6}" srcOrd="0" destOrd="0" presId="urn:microsoft.com/office/officeart/2005/8/layout/venn1"/>
    <dgm:cxn modelId="{CED9FFAD-7541-4505-8F05-2C6EE1BCEDAD}" type="presParOf" srcId="{CF24CABD-8FF8-40FC-AD3A-E7206F0118E6}" destId="{1C5B69F5-0B8F-4617-8C81-80172B334C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A1B7CC0-CCB7-4EDB-9DA5-DB12C7DFBD6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C0BFE1-37AA-468E-BC59-F09C68201BEF}">
      <dgm:prSet phldrT="[Text]"/>
      <dgm:spPr/>
      <dgm:t>
        <a:bodyPr/>
        <a:lstStyle/>
        <a:p>
          <a:r>
            <a:rPr lang="en-US" dirty="0" smtClean="0"/>
            <a:t>Some may be significant by chance</a:t>
          </a:r>
          <a:endParaRPr lang="en-US" dirty="0"/>
        </a:p>
      </dgm:t>
    </dgm:pt>
    <dgm:pt modelId="{BD62A0A2-6B59-4D6E-B4A0-7A43787FF7F4}" type="parTrans" cxnId="{7A6F117F-5A47-44D0-A82F-44FB6347836E}">
      <dgm:prSet/>
      <dgm:spPr/>
      <dgm:t>
        <a:bodyPr/>
        <a:lstStyle/>
        <a:p>
          <a:endParaRPr lang="en-US"/>
        </a:p>
      </dgm:t>
    </dgm:pt>
    <dgm:pt modelId="{3DFBF9C6-A814-466F-92FE-37C1C8788A9F}" type="sibTrans" cxnId="{7A6F117F-5A47-44D0-A82F-44FB6347836E}">
      <dgm:prSet/>
      <dgm:spPr/>
      <dgm:t>
        <a:bodyPr/>
        <a:lstStyle/>
        <a:p>
          <a:endParaRPr lang="en-US"/>
        </a:p>
      </dgm:t>
    </dgm:pt>
    <dgm:pt modelId="{5052C80A-66B2-45CF-BDC7-E2022497FB71}">
      <dgm:prSet phldrT="[Text]"/>
      <dgm:spPr/>
      <dgm:t>
        <a:bodyPr/>
        <a:lstStyle/>
        <a:p>
          <a:r>
            <a:rPr lang="en-US" dirty="0" smtClean="0"/>
            <a:t>True effects may not be as large as estimates </a:t>
          </a:r>
          <a:endParaRPr lang="en-US" dirty="0"/>
        </a:p>
      </dgm:t>
    </dgm:pt>
    <dgm:pt modelId="{CF5C5A69-90B8-4E14-BFD5-6ECCE4626C83}" type="parTrans" cxnId="{EEC42BB4-D076-4495-9354-8AF981E594E9}">
      <dgm:prSet/>
      <dgm:spPr/>
      <dgm:t>
        <a:bodyPr/>
        <a:lstStyle/>
        <a:p>
          <a:endParaRPr lang="en-US"/>
        </a:p>
      </dgm:t>
    </dgm:pt>
    <dgm:pt modelId="{0EE7509D-E789-45A3-9A5F-F700B800FDFF}" type="sibTrans" cxnId="{EEC42BB4-D076-4495-9354-8AF981E594E9}">
      <dgm:prSet/>
      <dgm:spPr/>
      <dgm:t>
        <a:bodyPr/>
        <a:lstStyle/>
        <a:p>
          <a:endParaRPr lang="en-US"/>
        </a:p>
      </dgm:t>
    </dgm:pt>
    <dgm:pt modelId="{485628A7-4258-4AC4-9D99-18B07ACA5396}">
      <dgm:prSet phldrT="[Text]"/>
      <dgm:spPr/>
      <dgm:t>
        <a:bodyPr/>
        <a:lstStyle/>
        <a:p>
          <a:r>
            <a:rPr lang="en-US" dirty="0" smtClean="0"/>
            <a:t>People believing H</a:t>
          </a:r>
          <a:r>
            <a:rPr lang="en-US" baseline="-25000" dirty="0" smtClean="0"/>
            <a:t>0</a:t>
          </a:r>
          <a:r>
            <a:rPr lang="en-US" dirty="0" smtClean="0"/>
            <a:t> for years need strong evidence </a:t>
          </a:r>
        </a:p>
      </dgm:t>
    </dgm:pt>
    <dgm:pt modelId="{69026CB2-39D0-4FB2-B253-992147ACC921}" type="parTrans" cxnId="{59C25D79-F47C-4543-919A-2CC6DF7776EE}">
      <dgm:prSet/>
      <dgm:spPr/>
      <dgm:t>
        <a:bodyPr/>
        <a:lstStyle/>
        <a:p>
          <a:endParaRPr lang="en-US"/>
        </a:p>
      </dgm:t>
    </dgm:pt>
    <dgm:pt modelId="{945BC664-8038-447E-9DDE-6820D26BB54B}" type="sibTrans" cxnId="{59C25D79-F47C-4543-919A-2CC6DF7776EE}">
      <dgm:prSet/>
      <dgm:spPr/>
      <dgm:t>
        <a:bodyPr/>
        <a:lstStyle/>
        <a:p>
          <a:endParaRPr lang="en-US"/>
        </a:p>
      </dgm:t>
    </dgm:pt>
    <dgm:pt modelId="{060BFEA7-6B29-437D-B29F-DBAE5BB56472}">
      <dgm:prSet phldrT="[Text]"/>
      <dgm:spPr/>
      <dgm:t>
        <a:bodyPr/>
        <a:lstStyle/>
        <a:p>
          <a:r>
            <a:rPr lang="en-US" dirty="0" smtClean="0"/>
            <a:t>If rejecting H</a:t>
          </a:r>
          <a:r>
            <a:rPr lang="en-US" baseline="-25000" dirty="0" smtClean="0"/>
            <a:t>0</a:t>
          </a:r>
          <a:r>
            <a:rPr lang="en-US" dirty="0" smtClean="0"/>
            <a:t> has great consequence, strong evidence is required</a:t>
          </a:r>
        </a:p>
      </dgm:t>
    </dgm:pt>
    <dgm:pt modelId="{1BA0DEBE-DBD8-439F-9031-A5B0861A3597}" type="parTrans" cxnId="{545C4A5F-B9BD-4049-B562-3D76CFA37BDB}">
      <dgm:prSet/>
      <dgm:spPr/>
      <dgm:t>
        <a:bodyPr/>
        <a:lstStyle/>
        <a:p>
          <a:endParaRPr lang="en-US"/>
        </a:p>
      </dgm:t>
    </dgm:pt>
    <dgm:pt modelId="{62932CF2-AD0A-47D6-AACC-08007B126AA6}" type="sibTrans" cxnId="{545C4A5F-B9BD-4049-B562-3D76CFA37BDB}">
      <dgm:prSet/>
      <dgm:spPr/>
      <dgm:t>
        <a:bodyPr/>
        <a:lstStyle/>
        <a:p>
          <a:endParaRPr lang="en-US"/>
        </a:p>
      </dgm:t>
    </dgm:pt>
    <dgm:pt modelId="{23ABB402-5507-4AFD-ACC9-5E42FB8D2198}">
      <dgm:prSet phldrT="[Text]"/>
      <dgm:spPr/>
      <dgm:t>
        <a:bodyPr/>
        <a:lstStyle/>
        <a:p>
          <a:r>
            <a:rPr lang="en-US" dirty="0" smtClean="0"/>
            <a:t>Although </a:t>
          </a:r>
          <a:r>
            <a:rPr lang="en-US" dirty="0" smtClean="0">
              <a:latin typeface="Symbol" pitchFamily="18" charset="2"/>
            </a:rPr>
            <a:t>a</a:t>
          </a:r>
          <a:r>
            <a:rPr lang="en-US" dirty="0" smtClean="0"/>
            <a:t> = 0.05 is common, there is no set border</a:t>
          </a:r>
        </a:p>
      </dgm:t>
    </dgm:pt>
    <dgm:pt modelId="{FC81DEBF-F4DB-4314-83DD-B7891A9D1896}" type="parTrans" cxnId="{53D29EE6-4E76-4802-B8B3-04779D10715F}">
      <dgm:prSet/>
      <dgm:spPr/>
      <dgm:t>
        <a:bodyPr/>
        <a:lstStyle/>
        <a:p>
          <a:endParaRPr lang="en-US"/>
        </a:p>
      </dgm:t>
    </dgm:pt>
    <dgm:pt modelId="{EEE437D1-49C0-49F5-A4BF-784943DD8896}" type="sibTrans" cxnId="{53D29EE6-4E76-4802-B8B3-04779D10715F}">
      <dgm:prSet/>
      <dgm:spPr/>
      <dgm:t>
        <a:bodyPr/>
        <a:lstStyle/>
        <a:p>
          <a:endParaRPr lang="en-US"/>
        </a:p>
      </dgm:t>
    </dgm:pt>
    <dgm:pt modelId="{C16F0C9C-5984-46C1-8EF5-53A27366469A}" type="pres">
      <dgm:prSet presAssocID="{7A1B7CC0-CCB7-4EDB-9DA5-DB12C7DFBD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065A383-6B8D-46DB-AEFE-A0770A433396}" type="pres">
      <dgm:prSet presAssocID="{7A1B7CC0-CCB7-4EDB-9DA5-DB12C7DFBD64}" presName="Name1" presStyleCnt="0"/>
      <dgm:spPr/>
    </dgm:pt>
    <dgm:pt modelId="{E92EEA1E-A465-442D-A500-93EE826C2151}" type="pres">
      <dgm:prSet presAssocID="{7A1B7CC0-CCB7-4EDB-9DA5-DB12C7DFBD64}" presName="cycle" presStyleCnt="0"/>
      <dgm:spPr/>
    </dgm:pt>
    <dgm:pt modelId="{649573D7-45BD-4A66-B5B4-2F6AA0D28C5E}" type="pres">
      <dgm:prSet presAssocID="{7A1B7CC0-CCB7-4EDB-9DA5-DB12C7DFBD64}" presName="srcNode" presStyleLbl="node1" presStyleIdx="0" presStyleCnt="5"/>
      <dgm:spPr/>
    </dgm:pt>
    <dgm:pt modelId="{8CEA8C3F-FFC0-4106-9366-C52A94673FBF}" type="pres">
      <dgm:prSet presAssocID="{7A1B7CC0-CCB7-4EDB-9DA5-DB12C7DFBD64}" presName="conn" presStyleLbl="parChTrans1D2" presStyleIdx="0" presStyleCnt="1"/>
      <dgm:spPr/>
      <dgm:t>
        <a:bodyPr/>
        <a:lstStyle/>
        <a:p>
          <a:endParaRPr lang="en-US"/>
        </a:p>
      </dgm:t>
    </dgm:pt>
    <dgm:pt modelId="{9BC51BF0-7FF1-4ECC-B341-33AB69FB00AE}" type="pres">
      <dgm:prSet presAssocID="{7A1B7CC0-CCB7-4EDB-9DA5-DB12C7DFBD64}" presName="extraNode" presStyleLbl="node1" presStyleIdx="0" presStyleCnt="5"/>
      <dgm:spPr/>
    </dgm:pt>
    <dgm:pt modelId="{C63CBFB5-1EF8-499C-935D-C1FEBC771F4D}" type="pres">
      <dgm:prSet presAssocID="{7A1B7CC0-CCB7-4EDB-9DA5-DB12C7DFBD64}" presName="dstNode" presStyleLbl="node1" presStyleIdx="0" presStyleCnt="5"/>
      <dgm:spPr/>
    </dgm:pt>
    <dgm:pt modelId="{2D6BA7A8-EBD8-4FC0-A602-591034EADF08}" type="pres">
      <dgm:prSet presAssocID="{10C0BFE1-37AA-468E-BC59-F09C68201B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3571-5CC2-4BBF-B411-E134302E7349}" type="pres">
      <dgm:prSet presAssocID="{10C0BFE1-37AA-468E-BC59-F09C68201BEF}" presName="accent_1" presStyleCnt="0"/>
      <dgm:spPr/>
    </dgm:pt>
    <dgm:pt modelId="{E1E708F8-E2D4-4342-AE3D-0D544D84E1B8}" type="pres">
      <dgm:prSet presAssocID="{10C0BFE1-37AA-468E-BC59-F09C68201BEF}" presName="accentRepeatNode" presStyleLbl="solidFgAcc1" presStyleIdx="0" presStyleCnt="5"/>
      <dgm:spPr/>
    </dgm:pt>
    <dgm:pt modelId="{07433B05-4F1C-4C6F-9819-C015B78F8D81}" type="pres">
      <dgm:prSet presAssocID="{5052C80A-66B2-45CF-BDC7-E2022497FB7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4663-6B63-414F-8D79-1AF8E623E175}" type="pres">
      <dgm:prSet presAssocID="{5052C80A-66B2-45CF-BDC7-E2022497FB71}" presName="accent_2" presStyleCnt="0"/>
      <dgm:spPr/>
    </dgm:pt>
    <dgm:pt modelId="{5417BC04-D6DF-46DA-A13E-1CD170B93E86}" type="pres">
      <dgm:prSet presAssocID="{5052C80A-66B2-45CF-BDC7-E2022497FB71}" presName="accentRepeatNode" presStyleLbl="solidFgAcc1" presStyleIdx="1" presStyleCnt="5"/>
      <dgm:spPr/>
    </dgm:pt>
    <dgm:pt modelId="{91046F89-5808-4493-943E-974B4C4CD129}" type="pres">
      <dgm:prSet presAssocID="{485628A7-4258-4AC4-9D99-18B07ACA539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DAA92-1E36-4744-B8BA-30C79B8945DA}" type="pres">
      <dgm:prSet presAssocID="{485628A7-4258-4AC4-9D99-18B07ACA5396}" presName="accent_3" presStyleCnt="0"/>
      <dgm:spPr/>
    </dgm:pt>
    <dgm:pt modelId="{CA372C4C-1FFA-4E69-8231-3F867206708A}" type="pres">
      <dgm:prSet presAssocID="{485628A7-4258-4AC4-9D99-18B07ACA5396}" presName="accentRepeatNode" presStyleLbl="solidFgAcc1" presStyleIdx="2" presStyleCnt="5"/>
      <dgm:spPr/>
    </dgm:pt>
    <dgm:pt modelId="{E024C1CC-2E71-49A4-B230-E5D7015F0754}" type="pres">
      <dgm:prSet presAssocID="{060BFEA7-6B29-437D-B29F-DBAE5BB5647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B118A-13CF-46DE-91AF-7F041CCF9FC1}" type="pres">
      <dgm:prSet presAssocID="{060BFEA7-6B29-437D-B29F-DBAE5BB56472}" presName="accent_4" presStyleCnt="0"/>
      <dgm:spPr/>
    </dgm:pt>
    <dgm:pt modelId="{D06A0BCC-D274-4A87-B2BC-E8629AB2806E}" type="pres">
      <dgm:prSet presAssocID="{060BFEA7-6B29-437D-B29F-DBAE5BB56472}" presName="accentRepeatNode" presStyleLbl="solidFgAcc1" presStyleIdx="3" presStyleCnt="5"/>
      <dgm:spPr/>
    </dgm:pt>
    <dgm:pt modelId="{2FAA0066-F5A2-429F-A931-AD7EB29E3149}" type="pres">
      <dgm:prSet presAssocID="{23ABB402-5507-4AFD-ACC9-5E42FB8D219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C98FE-8921-4B79-969A-3C3D59A78E42}" type="pres">
      <dgm:prSet presAssocID="{23ABB402-5507-4AFD-ACC9-5E42FB8D2198}" presName="accent_5" presStyleCnt="0"/>
      <dgm:spPr/>
    </dgm:pt>
    <dgm:pt modelId="{ED6F7339-036F-4B17-84CC-2CFE0D1261C1}" type="pres">
      <dgm:prSet presAssocID="{23ABB402-5507-4AFD-ACC9-5E42FB8D2198}" presName="accentRepeatNode" presStyleLbl="solidFgAcc1" presStyleIdx="4" presStyleCnt="5"/>
      <dgm:spPr/>
    </dgm:pt>
  </dgm:ptLst>
  <dgm:cxnLst>
    <dgm:cxn modelId="{EEC42BB4-D076-4495-9354-8AF981E594E9}" srcId="{7A1B7CC0-CCB7-4EDB-9DA5-DB12C7DFBD64}" destId="{5052C80A-66B2-45CF-BDC7-E2022497FB71}" srcOrd="1" destOrd="0" parTransId="{CF5C5A69-90B8-4E14-BFD5-6ECCE4626C83}" sibTransId="{0EE7509D-E789-45A3-9A5F-F700B800FDFF}"/>
    <dgm:cxn modelId="{5E0914C0-A634-472C-9A6B-2CB64DAAE8AB}" type="presOf" srcId="{5052C80A-66B2-45CF-BDC7-E2022497FB71}" destId="{07433B05-4F1C-4C6F-9819-C015B78F8D81}" srcOrd="0" destOrd="0" presId="urn:microsoft.com/office/officeart/2008/layout/VerticalCurvedList"/>
    <dgm:cxn modelId="{7A6F117F-5A47-44D0-A82F-44FB6347836E}" srcId="{7A1B7CC0-CCB7-4EDB-9DA5-DB12C7DFBD64}" destId="{10C0BFE1-37AA-468E-BC59-F09C68201BEF}" srcOrd="0" destOrd="0" parTransId="{BD62A0A2-6B59-4D6E-B4A0-7A43787FF7F4}" sibTransId="{3DFBF9C6-A814-466F-92FE-37C1C8788A9F}"/>
    <dgm:cxn modelId="{545C4A5F-B9BD-4049-B562-3D76CFA37BDB}" srcId="{7A1B7CC0-CCB7-4EDB-9DA5-DB12C7DFBD64}" destId="{060BFEA7-6B29-437D-B29F-DBAE5BB56472}" srcOrd="3" destOrd="0" parTransId="{1BA0DEBE-DBD8-439F-9031-A5B0861A3597}" sibTransId="{62932CF2-AD0A-47D6-AACC-08007B126AA6}"/>
    <dgm:cxn modelId="{73C0AEB2-F965-451A-9653-9DDE89FA0E39}" type="presOf" srcId="{23ABB402-5507-4AFD-ACC9-5E42FB8D2198}" destId="{2FAA0066-F5A2-429F-A931-AD7EB29E3149}" srcOrd="0" destOrd="0" presId="urn:microsoft.com/office/officeart/2008/layout/VerticalCurvedList"/>
    <dgm:cxn modelId="{C7946316-D05E-4409-9DC2-A90783B9F988}" type="presOf" srcId="{485628A7-4258-4AC4-9D99-18B07ACA5396}" destId="{91046F89-5808-4493-943E-974B4C4CD129}" srcOrd="0" destOrd="0" presId="urn:microsoft.com/office/officeart/2008/layout/VerticalCurvedList"/>
    <dgm:cxn modelId="{065414DF-07C0-44FB-82FA-97BFDA183E25}" type="presOf" srcId="{7A1B7CC0-CCB7-4EDB-9DA5-DB12C7DFBD64}" destId="{C16F0C9C-5984-46C1-8EF5-53A27366469A}" srcOrd="0" destOrd="0" presId="urn:microsoft.com/office/officeart/2008/layout/VerticalCurvedList"/>
    <dgm:cxn modelId="{D8911661-EE06-466A-9379-CFC15B26D20D}" type="presOf" srcId="{10C0BFE1-37AA-468E-BC59-F09C68201BEF}" destId="{2D6BA7A8-EBD8-4FC0-A602-591034EADF08}" srcOrd="0" destOrd="0" presId="urn:microsoft.com/office/officeart/2008/layout/VerticalCurvedList"/>
    <dgm:cxn modelId="{59C25D79-F47C-4543-919A-2CC6DF7776EE}" srcId="{7A1B7CC0-CCB7-4EDB-9DA5-DB12C7DFBD64}" destId="{485628A7-4258-4AC4-9D99-18B07ACA5396}" srcOrd="2" destOrd="0" parTransId="{69026CB2-39D0-4FB2-B253-992147ACC921}" sibTransId="{945BC664-8038-447E-9DDE-6820D26BB54B}"/>
    <dgm:cxn modelId="{53D29EE6-4E76-4802-B8B3-04779D10715F}" srcId="{7A1B7CC0-CCB7-4EDB-9DA5-DB12C7DFBD64}" destId="{23ABB402-5507-4AFD-ACC9-5E42FB8D2198}" srcOrd="4" destOrd="0" parTransId="{FC81DEBF-F4DB-4314-83DD-B7891A9D1896}" sibTransId="{EEE437D1-49C0-49F5-A4BF-784943DD8896}"/>
    <dgm:cxn modelId="{81787A84-ADEE-4DDC-BD41-68626852E18A}" type="presOf" srcId="{060BFEA7-6B29-437D-B29F-DBAE5BB56472}" destId="{E024C1CC-2E71-49A4-B230-E5D7015F0754}" srcOrd="0" destOrd="0" presId="urn:microsoft.com/office/officeart/2008/layout/VerticalCurvedList"/>
    <dgm:cxn modelId="{5EB53438-1C70-4F3F-A00F-22911A7E1E69}" type="presOf" srcId="{3DFBF9C6-A814-466F-92FE-37C1C8788A9F}" destId="{8CEA8C3F-FFC0-4106-9366-C52A94673FBF}" srcOrd="0" destOrd="0" presId="urn:microsoft.com/office/officeart/2008/layout/VerticalCurvedList"/>
    <dgm:cxn modelId="{775E51DE-BB8F-421B-ACD5-364D6E371068}" type="presParOf" srcId="{C16F0C9C-5984-46C1-8EF5-53A27366469A}" destId="{C065A383-6B8D-46DB-AEFE-A0770A433396}" srcOrd="0" destOrd="0" presId="urn:microsoft.com/office/officeart/2008/layout/VerticalCurvedList"/>
    <dgm:cxn modelId="{D693C58E-62CF-40AE-90C2-53AA43C39CCB}" type="presParOf" srcId="{C065A383-6B8D-46DB-AEFE-A0770A433396}" destId="{E92EEA1E-A465-442D-A500-93EE826C2151}" srcOrd="0" destOrd="0" presId="urn:microsoft.com/office/officeart/2008/layout/VerticalCurvedList"/>
    <dgm:cxn modelId="{81E2C06B-240D-4636-AE6C-BC1567689117}" type="presParOf" srcId="{E92EEA1E-A465-442D-A500-93EE826C2151}" destId="{649573D7-45BD-4A66-B5B4-2F6AA0D28C5E}" srcOrd="0" destOrd="0" presId="urn:microsoft.com/office/officeart/2008/layout/VerticalCurvedList"/>
    <dgm:cxn modelId="{FB04286E-B95A-48A1-8626-90AA43A48397}" type="presParOf" srcId="{E92EEA1E-A465-442D-A500-93EE826C2151}" destId="{8CEA8C3F-FFC0-4106-9366-C52A94673FBF}" srcOrd="1" destOrd="0" presId="urn:microsoft.com/office/officeart/2008/layout/VerticalCurvedList"/>
    <dgm:cxn modelId="{BBB14307-D00B-4656-9E7F-DCEF77145C22}" type="presParOf" srcId="{E92EEA1E-A465-442D-A500-93EE826C2151}" destId="{9BC51BF0-7FF1-4ECC-B341-33AB69FB00AE}" srcOrd="2" destOrd="0" presId="urn:microsoft.com/office/officeart/2008/layout/VerticalCurvedList"/>
    <dgm:cxn modelId="{237C2C63-5E7E-4A2F-A3BB-0A12A6973C6C}" type="presParOf" srcId="{E92EEA1E-A465-442D-A500-93EE826C2151}" destId="{C63CBFB5-1EF8-499C-935D-C1FEBC771F4D}" srcOrd="3" destOrd="0" presId="urn:microsoft.com/office/officeart/2008/layout/VerticalCurvedList"/>
    <dgm:cxn modelId="{5600E22D-8D17-4D01-B8C0-B3CDA6719ED8}" type="presParOf" srcId="{C065A383-6B8D-46DB-AEFE-A0770A433396}" destId="{2D6BA7A8-EBD8-4FC0-A602-591034EADF08}" srcOrd="1" destOrd="0" presId="urn:microsoft.com/office/officeart/2008/layout/VerticalCurvedList"/>
    <dgm:cxn modelId="{6DB5127C-B082-4225-82D5-FC777981FF25}" type="presParOf" srcId="{C065A383-6B8D-46DB-AEFE-A0770A433396}" destId="{B2813571-5CC2-4BBF-B411-E134302E7349}" srcOrd="2" destOrd="0" presId="urn:microsoft.com/office/officeart/2008/layout/VerticalCurvedList"/>
    <dgm:cxn modelId="{00685A0A-973E-4B9A-ACA3-9AE4F1BF1CBD}" type="presParOf" srcId="{B2813571-5CC2-4BBF-B411-E134302E7349}" destId="{E1E708F8-E2D4-4342-AE3D-0D544D84E1B8}" srcOrd="0" destOrd="0" presId="urn:microsoft.com/office/officeart/2008/layout/VerticalCurvedList"/>
    <dgm:cxn modelId="{EBA765F1-3FBF-4A2D-B81A-A6E22AA41EE0}" type="presParOf" srcId="{C065A383-6B8D-46DB-AEFE-A0770A433396}" destId="{07433B05-4F1C-4C6F-9819-C015B78F8D81}" srcOrd="3" destOrd="0" presId="urn:microsoft.com/office/officeart/2008/layout/VerticalCurvedList"/>
    <dgm:cxn modelId="{4F11DD7E-3651-4EBF-A54A-F2451A1EFC55}" type="presParOf" srcId="{C065A383-6B8D-46DB-AEFE-A0770A433396}" destId="{57BD4663-6B63-414F-8D79-1AF8E623E175}" srcOrd="4" destOrd="0" presId="urn:microsoft.com/office/officeart/2008/layout/VerticalCurvedList"/>
    <dgm:cxn modelId="{162D15BC-8CA5-4AD0-9582-CA6DB9D9FCED}" type="presParOf" srcId="{57BD4663-6B63-414F-8D79-1AF8E623E175}" destId="{5417BC04-D6DF-46DA-A13E-1CD170B93E86}" srcOrd="0" destOrd="0" presId="urn:microsoft.com/office/officeart/2008/layout/VerticalCurvedList"/>
    <dgm:cxn modelId="{18A9DD96-31FB-47E8-9ED8-AFD53207989F}" type="presParOf" srcId="{C065A383-6B8D-46DB-AEFE-A0770A433396}" destId="{91046F89-5808-4493-943E-974B4C4CD129}" srcOrd="5" destOrd="0" presId="urn:microsoft.com/office/officeart/2008/layout/VerticalCurvedList"/>
    <dgm:cxn modelId="{088EEDCC-4DAE-49B1-A076-82CB8BA122F6}" type="presParOf" srcId="{C065A383-6B8D-46DB-AEFE-A0770A433396}" destId="{D9CDAA92-1E36-4744-B8BA-30C79B8945DA}" srcOrd="6" destOrd="0" presId="urn:microsoft.com/office/officeart/2008/layout/VerticalCurvedList"/>
    <dgm:cxn modelId="{A1F4DA47-7A21-4F03-93C0-5C29130D9887}" type="presParOf" srcId="{D9CDAA92-1E36-4744-B8BA-30C79B8945DA}" destId="{CA372C4C-1FFA-4E69-8231-3F867206708A}" srcOrd="0" destOrd="0" presId="urn:microsoft.com/office/officeart/2008/layout/VerticalCurvedList"/>
    <dgm:cxn modelId="{C6B05110-180B-4969-B986-1FEAD3DFFAF7}" type="presParOf" srcId="{C065A383-6B8D-46DB-AEFE-A0770A433396}" destId="{E024C1CC-2E71-49A4-B230-E5D7015F0754}" srcOrd="7" destOrd="0" presId="urn:microsoft.com/office/officeart/2008/layout/VerticalCurvedList"/>
    <dgm:cxn modelId="{BD935E06-F8F8-46CD-BBDB-2C5100F911B7}" type="presParOf" srcId="{C065A383-6B8D-46DB-AEFE-A0770A433396}" destId="{505B118A-13CF-46DE-91AF-7F041CCF9FC1}" srcOrd="8" destOrd="0" presId="urn:microsoft.com/office/officeart/2008/layout/VerticalCurvedList"/>
    <dgm:cxn modelId="{006C4EEB-6AF3-4A62-9019-3934C8688F87}" type="presParOf" srcId="{505B118A-13CF-46DE-91AF-7F041CCF9FC1}" destId="{D06A0BCC-D274-4A87-B2BC-E8629AB2806E}" srcOrd="0" destOrd="0" presId="urn:microsoft.com/office/officeart/2008/layout/VerticalCurvedList"/>
    <dgm:cxn modelId="{0D3DD85A-D967-4C62-BD1D-BB2E35623FC3}" type="presParOf" srcId="{C065A383-6B8D-46DB-AEFE-A0770A433396}" destId="{2FAA0066-F5A2-429F-A931-AD7EB29E3149}" srcOrd="9" destOrd="0" presId="urn:microsoft.com/office/officeart/2008/layout/VerticalCurvedList"/>
    <dgm:cxn modelId="{BA2BFF53-C236-4665-9650-C69B8BBBA3B5}" type="presParOf" srcId="{C065A383-6B8D-46DB-AEFE-A0770A433396}" destId="{CE2C98FE-8921-4B79-969A-3C3D59A78E42}" srcOrd="10" destOrd="0" presId="urn:microsoft.com/office/officeart/2008/layout/VerticalCurvedList"/>
    <dgm:cxn modelId="{A97D0280-985E-438F-876E-EFC7A4D7A399}" type="presParOf" srcId="{CE2C98FE-8921-4B79-969A-3C3D59A78E42}" destId="{ED6F7339-036F-4B17-84CC-2CFE0D1261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7A2ECAF-6AED-4911-BCBD-054770F90AB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FCEAAA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6E19C38C-E8D9-4793-BB47-B2F2F2F65DBF}" type="presOf" srcId="{EB7D582C-A445-4DDD-900C-F9B1BB5DCE0E}" destId="{5D1421B2-A9F2-450B-B2BB-0EB1D260EE1D}" srcOrd="0" destOrd="0" presId="urn:microsoft.com/office/officeart/2005/8/layout/pyramid2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6483CF35-6E78-4CB5-AB87-939851567AA3}" type="presOf" srcId="{9FC550FA-AE51-4132-B466-543B089B5DCC}" destId="{FCD7BAC8-BDC5-41A7-BBD5-BD0F54BC9CCE}" srcOrd="0" destOrd="0" presId="urn:microsoft.com/office/officeart/2005/8/layout/pyramid2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5A318808-99A9-447D-AFF4-9A42CEB57903}" type="presOf" srcId="{B7A2ECAF-6AED-4911-BCBD-054770F90AB1}" destId="{161409A2-8091-4706-9C34-82FE15BA9311}" srcOrd="0" destOrd="0" presId="urn:microsoft.com/office/officeart/2005/8/layout/pyramid2"/>
    <dgm:cxn modelId="{1AC104A3-4FA0-46EE-88DA-E48A35DD85C8}" type="presOf" srcId="{B4DB5CF4-8911-47E8-8934-924F1CD739F7}" destId="{17E3BF45-5A15-4F50-B448-9CA8251BE898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900F6A63-3825-44BF-BBA5-C7DF8ED15C4D}" type="presOf" srcId="{4E63D2D6-EACC-4CD5-98DB-939AA553062B}" destId="{E5C9A026-4CD2-41EC-95E4-9A682138EF61}" srcOrd="0" destOrd="0" presId="urn:microsoft.com/office/officeart/2005/8/layout/pyramid2"/>
    <dgm:cxn modelId="{93FC9D08-BD68-4D42-ABAB-F37D5A2D13C7}" type="presOf" srcId="{1FB9960A-EB1B-4121-AB9E-5D7F409C60DD}" destId="{2E48889B-942B-4B8A-A9CE-910FC538252F}" srcOrd="0" destOrd="0" presId="urn:microsoft.com/office/officeart/2005/8/layout/pyramid2"/>
    <dgm:cxn modelId="{42F3CC2B-8096-4C48-BFD0-22330596B394}" type="presParOf" srcId="{FCD7BAC8-BDC5-41A7-BBD5-BD0F54BC9CCE}" destId="{C7D95C35-91B7-44FB-A48B-DF5C30D4DD0F}" srcOrd="0" destOrd="0" presId="urn:microsoft.com/office/officeart/2005/8/layout/pyramid2"/>
    <dgm:cxn modelId="{56F6481F-A739-47DD-B271-EC040550A396}" type="presParOf" srcId="{FCD7BAC8-BDC5-41A7-BBD5-BD0F54BC9CCE}" destId="{88425FC9-8D56-4732-963E-915594E7E528}" srcOrd="1" destOrd="0" presId="urn:microsoft.com/office/officeart/2005/8/layout/pyramid2"/>
    <dgm:cxn modelId="{F78366A2-2744-49FB-8E39-74BEC396F378}" type="presParOf" srcId="{88425FC9-8D56-4732-963E-915594E7E528}" destId="{161409A2-8091-4706-9C34-82FE15BA9311}" srcOrd="0" destOrd="0" presId="urn:microsoft.com/office/officeart/2005/8/layout/pyramid2"/>
    <dgm:cxn modelId="{8BA93CE2-DD6E-4FE1-B341-45ACF698142D}" type="presParOf" srcId="{88425FC9-8D56-4732-963E-915594E7E528}" destId="{4709B0F4-99D8-494A-A905-05E1F0373730}" srcOrd="1" destOrd="0" presId="urn:microsoft.com/office/officeart/2005/8/layout/pyramid2"/>
    <dgm:cxn modelId="{504A59EB-6C90-4C01-91DE-288FDBCE6920}" type="presParOf" srcId="{88425FC9-8D56-4732-963E-915594E7E528}" destId="{E5C9A026-4CD2-41EC-95E4-9A682138EF61}" srcOrd="2" destOrd="0" presId="urn:microsoft.com/office/officeart/2005/8/layout/pyramid2"/>
    <dgm:cxn modelId="{D0DCB360-C907-435D-8678-01063D2C496B}" type="presParOf" srcId="{88425FC9-8D56-4732-963E-915594E7E528}" destId="{EA95C02B-0289-417A-BECC-3E3E025E4D09}" srcOrd="3" destOrd="0" presId="urn:microsoft.com/office/officeart/2005/8/layout/pyramid2"/>
    <dgm:cxn modelId="{1FA2E1BB-5886-4AEC-9B1D-ED04E6CB629B}" type="presParOf" srcId="{88425FC9-8D56-4732-963E-915594E7E528}" destId="{2E48889B-942B-4B8A-A9CE-910FC538252F}" srcOrd="4" destOrd="0" presId="urn:microsoft.com/office/officeart/2005/8/layout/pyramid2"/>
    <dgm:cxn modelId="{C9BF3FA5-81DA-4542-9A64-4E45A4C50886}" type="presParOf" srcId="{88425FC9-8D56-4732-963E-915594E7E528}" destId="{5345623C-4F7C-4924-A7ED-01D2DC108769}" srcOrd="5" destOrd="0" presId="urn:microsoft.com/office/officeart/2005/8/layout/pyramid2"/>
    <dgm:cxn modelId="{A7CB7EBE-3C75-4276-8A11-B2025D93853C}" type="presParOf" srcId="{88425FC9-8D56-4732-963E-915594E7E528}" destId="{5D1421B2-A9F2-450B-B2BB-0EB1D260EE1D}" srcOrd="6" destOrd="0" presId="urn:microsoft.com/office/officeart/2005/8/layout/pyramid2"/>
    <dgm:cxn modelId="{36FAA8ED-BC62-4424-9604-78391ADFF533}" type="presParOf" srcId="{88425FC9-8D56-4732-963E-915594E7E528}" destId="{F817956A-A2A0-4701-808C-715F3C83F0C0}" srcOrd="7" destOrd="0" presId="urn:microsoft.com/office/officeart/2005/8/layout/pyramid2"/>
    <dgm:cxn modelId="{6800C0C9-C617-4673-B5BD-D7BAF7E0C08A}" type="presParOf" srcId="{88425FC9-8D56-4732-963E-915594E7E528}" destId="{17E3BF45-5A15-4F50-B448-9CA8251BE898}" srcOrd="8" destOrd="0" presId="urn:microsoft.com/office/officeart/2005/8/layout/pyramid2"/>
    <dgm:cxn modelId="{6AA89FAE-2945-4F5E-AD91-FCBFA664BE39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>
        <a:solidFill>
          <a:srgbClr val="FCEAAA">
            <a:alpha val="90000"/>
          </a:srgbClr>
        </a:solidFill>
      </dgm:spPr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19D4E439-6FCB-4B97-9D94-9F992B054F7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A90129D4-876B-4D3F-84CF-64817788E019}" type="parTrans" cxnId="{C17AF989-C1BD-43F0-836B-17A5A6D9F3A4}">
      <dgm:prSet/>
      <dgm:spPr/>
      <dgm:t>
        <a:bodyPr/>
        <a:lstStyle/>
        <a:p>
          <a:endParaRPr lang="en-US"/>
        </a:p>
      </dgm:t>
    </dgm:pt>
    <dgm:pt modelId="{E4BA2953-F53A-4002-A280-842C542B82DC}" type="sibTrans" cxnId="{C17AF989-C1BD-43F0-836B-17A5A6D9F3A4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  <dgm:t>
        <a:bodyPr/>
        <a:lstStyle/>
        <a:p>
          <a:endParaRPr lang="en-US"/>
        </a:p>
      </dgm:t>
    </dgm:pt>
    <dgm:pt modelId="{88425FC9-8D56-4732-963E-915594E7E528}" type="pres">
      <dgm:prSet presAssocID="{9FC550FA-AE51-4132-B466-543B089B5DCC}" presName="theList" presStyleCnt="0"/>
      <dgm:spPr/>
    </dgm:pt>
    <dgm:pt modelId="{47FFB5EE-5802-41B0-A9BD-2C3C2DB8C13B}" type="pres">
      <dgm:prSet presAssocID="{19D4E439-6FCB-4B97-9D94-9F992B054F71}" presName="aNode" presStyleLbl="fgAcc1" presStyleIdx="0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F33E-C80E-4248-8F86-EC781585123E}" type="pres">
      <dgm:prSet presAssocID="{19D4E439-6FCB-4B97-9D94-9F992B054F7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17AF989-C1BD-43F0-836B-17A5A6D9F3A4}" srcId="{9FC550FA-AE51-4132-B466-543B089B5DCC}" destId="{19D4E439-6FCB-4B97-9D94-9F992B054F71}" srcOrd="0" destOrd="0" parTransId="{A90129D4-876B-4D3F-84CF-64817788E019}" sibTransId="{E4BA2953-F53A-4002-A280-842C542B82DC}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90E6CD0B-33F2-4AE1-8358-584204762C9A}" type="presOf" srcId="{19D4E439-6FCB-4B97-9D94-9F992B054F71}" destId="{47FFB5EE-5802-41B0-A9BD-2C3C2DB8C13B}" srcOrd="0" destOrd="0" presId="urn:microsoft.com/office/officeart/2005/8/layout/pyramid2"/>
    <dgm:cxn modelId="{E331AB38-EF72-4C75-B309-673AA8F590C3}" type="presOf" srcId="{4E63D2D6-EACC-4CD5-98DB-939AA553062B}" destId="{E5C9A026-4CD2-41EC-95E4-9A682138EF61}" srcOrd="0" destOrd="0" presId="urn:microsoft.com/office/officeart/2005/8/layout/pyramid2"/>
    <dgm:cxn modelId="{3174B1B7-0A62-4F37-ABEC-CE20303C41BF}" type="presOf" srcId="{9FC550FA-AE51-4132-B466-543B089B5DCC}" destId="{FCD7BAC8-BDC5-41A7-BBD5-BD0F54BC9CCE}" srcOrd="0" destOrd="0" presId="urn:microsoft.com/office/officeart/2005/8/layout/pyramid2"/>
    <dgm:cxn modelId="{0ECBFFE8-7E7E-4F8C-B9BD-122907ECC92B}" type="presOf" srcId="{EB7D582C-A445-4DDD-900C-F9B1BB5DCE0E}" destId="{5D1421B2-A9F2-450B-B2BB-0EB1D260EE1D}" srcOrd="0" destOrd="0" presId="urn:microsoft.com/office/officeart/2005/8/layout/pyramid2"/>
    <dgm:cxn modelId="{EEA97EE8-6CD6-46F2-866F-CE9E8B4ED346}" type="presOf" srcId="{1FB9960A-EB1B-4121-AB9E-5D7F409C60DD}" destId="{2E48889B-942B-4B8A-A9CE-910FC538252F}" srcOrd="0" destOrd="0" presId="urn:microsoft.com/office/officeart/2005/8/layout/pyramid2"/>
    <dgm:cxn modelId="{C32D1DBE-383D-4213-A3FB-7DA1910BC903}" type="presOf" srcId="{B4DB5CF4-8911-47E8-8934-924F1CD739F7}" destId="{17E3BF45-5A15-4F50-B448-9CA8251BE898}" srcOrd="0" destOrd="0" presId="urn:microsoft.com/office/officeart/2005/8/layout/pyramid2"/>
    <dgm:cxn modelId="{4362D9A5-8342-4935-8C48-DB57D134636D}" type="presParOf" srcId="{FCD7BAC8-BDC5-41A7-BBD5-BD0F54BC9CCE}" destId="{C7D95C35-91B7-44FB-A48B-DF5C30D4DD0F}" srcOrd="0" destOrd="0" presId="urn:microsoft.com/office/officeart/2005/8/layout/pyramid2"/>
    <dgm:cxn modelId="{EE9F9263-CAF5-414B-95EF-9313F153FECE}" type="presParOf" srcId="{FCD7BAC8-BDC5-41A7-BBD5-BD0F54BC9CCE}" destId="{88425FC9-8D56-4732-963E-915594E7E528}" srcOrd="1" destOrd="0" presId="urn:microsoft.com/office/officeart/2005/8/layout/pyramid2"/>
    <dgm:cxn modelId="{198011FF-A210-48DD-8121-06539398289E}" type="presParOf" srcId="{88425FC9-8D56-4732-963E-915594E7E528}" destId="{47FFB5EE-5802-41B0-A9BD-2C3C2DB8C13B}" srcOrd="0" destOrd="0" presId="urn:microsoft.com/office/officeart/2005/8/layout/pyramid2"/>
    <dgm:cxn modelId="{26F15757-D8AA-46F3-9FFA-B750E66B49CC}" type="presParOf" srcId="{88425FC9-8D56-4732-963E-915594E7E528}" destId="{1B28F33E-C80E-4248-8F86-EC781585123E}" srcOrd="1" destOrd="0" presId="urn:microsoft.com/office/officeart/2005/8/layout/pyramid2"/>
    <dgm:cxn modelId="{EBB4EC49-9EAA-4720-829D-19B08B7E267C}" type="presParOf" srcId="{88425FC9-8D56-4732-963E-915594E7E528}" destId="{E5C9A026-4CD2-41EC-95E4-9A682138EF61}" srcOrd="2" destOrd="0" presId="urn:microsoft.com/office/officeart/2005/8/layout/pyramid2"/>
    <dgm:cxn modelId="{18573FB0-60B5-4411-A2FF-3867EC2AEAB6}" type="presParOf" srcId="{88425FC9-8D56-4732-963E-915594E7E528}" destId="{EA95C02B-0289-417A-BECC-3E3E025E4D09}" srcOrd="3" destOrd="0" presId="urn:microsoft.com/office/officeart/2005/8/layout/pyramid2"/>
    <dgm:cxn modelId="{3113DEEB-D0A4-44B8-878D-E92807D04766}" type="presParOf" srcId="{88425FC9-8D56-4732-963E-915594E7E528}" destId="{2E48889B-942B-4B8A-A9CE-910FC538252F}" srcOrd="4" destOrd="0" presId="urn:microsoft.com/office/officeart/2005/8/layout/pyramid2"/>
    <dgm:cxn modelId="{48F7108D-5423-4E76-BF64-340160303E5A}" type="presParOf" srcId="{88425FC9-8D56-4732-963E-915594E7E528}" destId="{5345623C-4F7C-4924-A7ED-01D2DC108769}" srcOrd="5" destOrd="0" presId="urn:microsoft.com/office/officeart/2005/8/layout/pyramid2"/>
    <dgm:cxn modelId="{4FE7B480-B67C-4BB1-9B8A-ACC9CFE7B2F2}" type="presParOf" srcId="{88425FC9-8D56-4732-963E-915594E7E528}" destId="{5D1421B2-A9F2-450B-B2BB-0EB1D260EE1D}" srcOrd="6" destOrd="0" presId="urn:microsoft.com/office/officeart/2005/8/layout/pyramid2"/>
    <dgm:cxn modelId="{FE9AD075-C69D-472D-9CE0-A8C271B72491}" type="presParOf" srcId="{88425FC9-8D56-4732-963E-915594E7E528}" destId="{F817956A-A2A0-4701-808C-715F3C83F0C0}" srcOrd="7" destOrd="0" presId="urn:microsoft.com/office/officeart/2005/8/layout/pyramid2"/>
    <dgm:cxn modelId="{E98CA1B3-682E-4261-95FE-3F64776A52C0}" type="presParOf" srcId="{88425FC9-8D56-4732-963E-915594E7E528}" destId="{17E3BF45-5A15-4F50-B448-9CA8251BE898}" srcOrd="8" destOrd="0" presId="urn:microsoft.com/office/officeart/2005/8/layout/pyramid2"/>
    <dgm:cxn modelId="{DD6E7897-88A4-4780-BA17-DFCC43483657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7A2ECAF-6AED-4911-BCBD-054770F90AB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>
        <a:solidFill>
          <a:srgbClr val="FCEAAA">
            <a:alpha val="90000"/>
          </a:srgbClr>
        </a:solidFill>
      </dgm:spPr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21802F94-9084-4D60-AA07-97C2DCA749D7}" type="presOf" srcId="{1FB9960A-EB1B-4121-AB9E-5D7F409C60DD}" destId="{2E48889B-942B-4B8A-A9CE-910FC538252F}" srcOrd="0" destOrd="0" presId="urn:microsoft.com/office/officeart/2005/8/layout/pyramid2"/>
    <dgm:cxn modelId="{B84EB9F4-161E-40C3-8A2D-9C5D62302614}" type="presOf" srcId="{EB7D582C-A445-4DDD-900C-F9B1BB5DCE0E}" destId="{5D1421B2-A9F2-450B-B2BB-0EB1D260EE1D}" srcOrd="0" destOrd="0" presId="urn:microsoft.com/office/officeart/2005/8/layout/pyramid2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BA9D8070-3107-45BA-8FB1-6CD7323D4830}" type="presOf" srcId="{B4DB5CF4-8911-47E8-8934-924F1CD739F7}" destId="{17E3BF45-5A15-4F50-B448-9CA8251BE898}" srcOrd="0" destOrd="0" presId="urn:microsoft.com/office/officeart/2005/8/layout/pyramid2"/>
    <dgm:cxn modelId="{EE31DB9A-ACF9-45D8-A4E0-DD44B5D5A3A9}" type="presOf" srcId="{B7A2ECAF-6AED-4911-BCBD-054770F90AB1}" destId="{161409A2-8091-4706-9C34-82FE15BA9311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F9F855AD-751C-49D9-93EB-3E6E7063D275}" type="presOf" srcId="{9FC550FA-AE51-4132-B466-543B089B5DCC}" destId="{FCD7BAC8-BDC5-41A7-BBD5-BD0F54BC9CCE}" srcOrd="0" destOrd="0" presId="urn:microsoft.com/office/officeart/2005/8/layout/pyramid2"/>
    <dgm:cxn modelId="{1961A8BE-FC59-4048-A167-3306E8793A04}" type="presOf" srcId="{4E63D2D6-EACC-4CD5-98DB-939AA553062B}" destId="{E5C9A026-4CD2-41EC-95E4-9A682138EF61}" srcOrd="0" destOrd="0" presId="urn:microsoft.com/office/officeart/2005/8/layout/pyramid2"/>
    <dgm:cxn modelId="{82A4595F-B7BF-41D1-96C3-619F60C0DF78}" type="presParOf" srcId="{FCD7BAC8-BDC5-41A7-BBD5-BD0F54BC9CCE}" destId="{C7D95C35-91B7-44FB-A48B-DF5C30D4DD0F}" srcOrd="0" destOrd="0" presId="urn:microsoft.com/office/officeart/2005/8/layout/pyramid2"/>
    <dgm:cxn modelId="{CA0C0268-7A7D-4C6A-A2A1-6651200BC642}" type="presParOf" srcId="{FCD7BAC8-BDC5-41A7-BBD5-BD0F54BC9CCE}" destId="{88425FC9-8D56-4732-963E-915594E7E528}" srcOrd="1" destOrd="0" presId="urn:microsoft.com/office/officeart/2005/8/layout/pyramid2"/>
    <dgm:cxn modelId="{25F0A069-6D4B-4232-94E6-533073DEDC38}" type="presParOf" srcId="{88425FC9-8D56-4732-963E-915594E7E528}" destId="{161409A2-8091-4706-9C34-82FE15BA9311}" srcOrd="0" destOrd="0" presId="urn:microsoft.com/office/officeart/2005/8/layout/pyramid2"/>
    <dgm:cxn modelId="{E9DE16F7-E8C6-43AC-9A11-8BEB79B70B55}" type="presParOf" srcId="{88425FC9-8D56-4732-963E-915594E7E528}" destId="{4709B0F4-99D8-494A-A905-05E1F0373730}" srcOrd="1" destOrd="0" presId="urn:microsoft.com/office/officeart/2005/8/layout/pyramid2"/>
    <dgm:cxn modelId="{466C54FC-4127-424B-9A39-4F96F399C78A}" type="presParOf" srcId="{88425FC9-8D56-4732-963E-915594E7E528}" destId="{E5C9A026-4CD2-41EC-95E4-9A682138EF61}" srcOrd="2" destOrd="0" presId="urn:microsoft.com/office/officeart/2005/8/layout/pyramid2"/>
    <dgm:cxn modelId="{ECA8D93F-E59A-4009-909F-4011F9A4C9C2}" type="presParOf" srcId="{88425FC9-8D56-4732-963E-915594E7E528}" destId="{EA95C02B-0289-417A-BECC-3E3E025E4D09}" srcOrd="3" destOrd="0" presId="urn:microsoft.com/office/officeart/2005/8/layout/pyramid2"/>
    <dgm:cxn modelId="{02C09807-B27A-47BF-ADFA-EA587CE421BC}" type="presParOf" srcId="{88425FC9-8D56-4732-963E-915594E7E528}" destId="{2E48889B-942B-4B8A-A9CE-910FC538252F}" srcOrd="4" destOrd="0" presId="urn:microsoft.com/office/officeart/2005/8/layout/pyramid2"/>
    <dgm:cxn modelId="{76E2E62D-7CD0-4966-9840-BBA92F0F6870}" type="presParOf" srcId="{88425FC9-8D56-4732-963E-915594E7E528}" destId="{5345623C-4F7C-4924-A7ED-01D2DC108769}" srcOrd="5" destOrd="0" presId="urn:microsoft.com/office/officeart/2005/8/layout/pyramid2"/>
    <dgm:cxn modelId="{4DB8A5CF-16EF-4A23-A745-86DC1C0F8C54}" type="presParOf" srcId="{88425FC9-8D56-4732-963E-915594E7E528}" destId="{5D1421B2-A9F2-450B-B2BB-0EB1D260EE1D}" srcOrd="6" destOrd="0" presId="urn:microsoft.com/office/officeart/2005/8/layout/pyramid2"/>
    <dgm:cxn modelId="{34E4A3A7-0B29-4CA9-B113-0A3BAD9A8F2E}" type="presParOf" srcId="{88425FC9-8D56-4732-963E-915594E7E528}" destId="{F817956A-A2A0-4701-808C-715F3C83F0C0}" srcOrd="7" destOrd="0" presId="urn:microsoft.com/office/officeart/2005/8/layout/pyramid2"/>
    <dgm:cxn modelId="{3DF51002-11C5-4667-80BA-1B8C037BC67D}" type="presParOf" srcId="{88425FC9-8D56-4732-963E-915594E7E528}" destId="{17E3BF45-5A15-4F50-B448-9CA8251BE898}" srcOrd="8" destOrd="0" presId="urn:microsoft.com/office/officeart/2005/8/layout/pyramid2"/>
    <dgm:cxn modelId="{DC2A95DC-F9BE-4F57-981E-8A6C57769572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>
        <a:solidFill>
          <a:srgbClr val="FCEAAA">
            <a:alpha val="90000"/>
          </a:srgb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19D4E439-6FCB-4B97-9D94-9F992B054F7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A90129D4-876B-4D3F-84CF-64817788E019}" type="parTrans" cxnId="{C17AF989-C1BD-43F0-836B-17A5A6D9F3A4}">
      <dgm:prSet/>
      <dgm:spPr/>
      <dgm:t>
        <a:bodyPr/>
        <a:lstStyle/>
        <a:p>
          <a:endParaRPr lang="en-US"/>
        </a:p>
      </dgm:t>
    </dgm:pt>
    <dgm:pt modelId="{E4BA2953-F53A-4002-A280-842C542B82DC}" type="sibTrans" cxnId="{C17AF989-C1BD-43F0-836B-17A5A6D9F3A4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  <dgm:t>
        <a:bodyPr/>
        <a:lstStyle/>
        <a:p>
          <a:endParaRPr lang="en-US"/>
        </a:p>
      </dgm:t>
    </dgm:pt>
    <dgm:pt modelId="{88425FC9-8D56-4732-963E-915594E7E528}" type="pres">
      <dgm:prSet presAssocID="{9FC550FA-AE51-4132-B466-543B089B5DCC}" presName="theList" presStyleCnt="0"/>
      <dgm:spPr/>
    </dgm:pt>
    <dgm:pt modelId="{47FFB5EE-5802-41B0-A9BD-2C3C2DB8C13B}" type="pres">
      <dgm:prSet presAssocID="{19D4E439-6FCB-4B97-9D94-9F992B054F71}" presName="aNode" presStyleLbl="fgAcc1" presStyleIdx="0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F33E-C80E-4248-8F86-EC781585123E}" type="pres">
      <dgm:prSet presAssocID="{19D4E439-6FCB-4B97-9D94-9F992B054F7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751BB345-E3BF-40A7-9821-D5D3D73C00DF}" type="presOf" srcId="{19D4E439-6FCB-4B97-9D94-9F992B054F71}" destId="{47FFB5EE-5802-41B0-A9BD-2C3C2DB8C13B}" srcOrd="0" destOrd="0" presId="urn:microsoft.com/office/officeart/2005/8/layout/pyramid2"/>
    <dgm:cxn modelId="{C17AF989-C1BD-43F0-836B-17A5A6D9F3A4}" srcId="{9FC550FA-AE51-4132-B466-543B089B5DCC}" destId="{19D4E439-6FCB-4B97-9D94-9F992B054F71}" srcOrd="0" destOrd="0" parTransId="{A90129D4-876B-4D3F-84CF-64817788E019}" sibTransId="{E4BA2953-F53A-4002-A280-842C542B82DC}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5154DF4C-713A-44B9-86FC-423A6EE67606}" type="presOf" srcId="{B4DB5CF4-8911-47E8-8934-924F1CD739F7}" destId="{17E3BF45-5A15-4F50-B448-9CA8251BE898}" srcOrd="0" destOrd="0" presId="urn:microsoft.com/office/officeart/2005/8/layout/pyramid2"/>
    <dgm:cxn modelId="{4EFF274B-6D4D-45A7-916F-236C15944562}" type="presOf" srcId="{9FC550FA-AE51-4132-B466-543B089B5DCC}" destId="{FCD7BAC8-BDC5-41A7-BBD5-BD0F54BC9CCE}" srcOrd="0" destOrd="0" presId="urn:microsoft.com/office/officeart/2005/8/layout/pyramid2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61F5C953-85AD-4442-9357-CCC4DDEFA854}" type="presOf" srcId="{EB7D582C-A445-4DDD-900C-F9B1BB5DCE0E}" destId="{5D1421B2-A9F2-450B-B2BB-0EB1D260EE1D}" srcOrd="0" destOrd="0" presId="urn:microsoft.com/office/officeart/2005/8/layout/pyramid2"/>
    <dgm:cxn modelId="{482E05D8-B69A-4708-A569-ED255D58C133}" type="presOf" srcId="{4E63D2D6-EACC-4CD5-98DB-939AA553062B}" destId="{E5C9A026-4CD2-41EC-95E4-9A682138EF61}" srcOrd="0" destOrd="0" presId="urn:microsoft.com/office/officeart/2005/8/layout/pyramid2"/>
    <dgm:cxn modelId="{2B6298A3-BA89-4D0D-80CF-AE8606F5EFA7}" type="presOf" srcId="{1FB9960A-EB1B-4121-AB9E-5D7F409C60DD}" destId="{2E48889B-942B-4B8A-A9CE-910FC538252F}" srcOrd="0" destOrd="0" presId="urn:microsoft.com/office/officeart/2005/8/layout/pyramid2"/>
    <dgm:cxn modelId="{E1B9D7B6-4E1D-40CF-8FFC-9241168A6365}" type="presParOf" srcId="{FCD7BAC8-BDC5-41A7-BBD5-BD0F54BC9CCE}" destId="{C7D95C35-91B7-44FB-A48B-DF5C30D4DD0F}" srcOrd="0" destOrd="0" presId="urn:microsoft.com/office/officeart/2005/8/layout/pyramid2"/>
    <dgm:cxn modelId="{77599E6B-EA77-4C07-86D7-ED652374AD2B}" type="presParOf" srcId="{FCD7BAC8-BDC5-41A7-BBD5-BD0F54BC9CCE}" destId="{88425FC9-8D56-4732-963E-915594E7E528}" srcOrd="1" destOrd="0" presId="urn:microsoft.com/office/officeart/2005/8/layout/pyramid2"/>
    <dgm:cxn modelId="{99BA9C0B-B6B5-4F57-8262-BC28E43A1661}" type="presParOf" srcId="{88425FC9-8D56-4732-963E-915594E7E528}" destId="{47FFB5EE-5802-41B0-A9BD-2C3C2DB8C13B}" srcOrd="0" destOrd="0" presId="urn:microsoft.com/office/officeart/2005/8/layout/pyramid2"/>
    <dgm:cxn modelId="{F4498C99-65DA-49C6-9ECA-CEA56D845306}" type="presParOf" srcId="{88425FC9-8D56-4732-963E-915594E7E528}" destId="{1B28F33E-C80E-4248-8F86-EC781585123E}" srcOrd="1" destOrd="0" presId="urn:microsoft.com/office/officeart/2005/8/layout/pyramid2"/>
    <dgm:cxn modelId="{390910EF-F08B-4166-BA25-84F8B1B64B74}" type="presParOf" srcId="{88425FC9-8D56-4732-963E-915594E7E528}" destId="{E5C9A026-4CD2-41EC-95E4-9A682138EF61}" srcOrd="2" destOrd="0" presId="urn:microsoft.com/office/officeart/2005/8/layout/pyramid2"/>
    <dgm:cxn modelId="{FCC2C953-9AC1-4401-9728-3FA02DA1D5AD}" type="presParOf" srcId="{88425FC9-8D56-4732-963E-915594E7E528}" destId="{EA95C02B-0289-417A-BECC-3E3E025E4D09}" srcOrd="3" destOrd="0" presId="urn:microsoft.com/office/officeart/2005/8/layout/pyramid2"/>
    <dgm:cxn modelId="{05B8EF01-402B-45B9-A5B3-19F04AB6E85E}" type="presParOf" srcId="{88425FC9-8D56-4732-963E-915594E7E528}" destId="{2E48889B-942B-4B8A-A9CE-910FC538252F}" srcOrd="4" destOrd="0" presId="urn:microsoft.com/office/officeart/2005/8/layout/pyramid2"/>
    <dgm:cxn modelId="{3C6BFEB0-6D80-4CE5-A7A0-B57F940638BA}" type="presParOf" srcId="{88425FC9-8D56-4732-963E-915594E7E528}" destId="{5345623C-4F7C-4924-A7ED-01D2DC108769}" srcOrd="5" destOrd="0" presId="urn:microsoft.com/office/officeart/2005/8/layout/pyramid2"/>
    <dgm:cxn modelId="{38D04A61-BD72-4A4D-88EF-34181DE9D663}" type="presParOf" srcId="{88425FC9-8D56-4732-963E-915594E7E528}" destId="{5D1421B2-A9F2-450B-B2BB-0EB1D260EE1D}" srcOrd="6" destOrd="0" presId="urn:microsoft.com/office/officeart/2005/8/layout/pyramid2"/>
    <dgm:cxn modelId="{7350F789-BB26-489F-8415-B9AC22A40C65}" type="presParOf" srcId="{88425FC9-8D56-4732-963E-915594E7E528}" destId="{F817956A-A2A0-4701-808C-715F3C83F0C0}" srcOrd="7" destOrd="0" presId="urn:microsoft.com/office/officeart/2005/8/layout/pyramid2"/>
    <dgm:cxn modelId="{EB1A7B5A-90D5-4152-BF6D-71C051CFB871}" type="presParOf" srcId="{88425FC9-8D56-4732-963E-915594E7E528}" destId="{17E3BF45-5A15-4F50-B448-9CA8251BE898}" srcOrd="8" destOrd="0" presId="urn:microsoft.com/office/officeart/2005/8/layout/pyramid2"/>
    <dgm:cxn modelId="{66C970BC-1D30-43DE-B769-0F8A75AAC802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B7A2ECAF-6AED-4911-BCBD-054770F90AB1}">
      <dgm:prSet phldrT="[Text]"/>
      <dgm:spPr>
        <a:solidFill>
          <a:srgbClr val="FCEAAA">
            <a:alpha val="90000"/>
          </a:srgbClr>
        </a:solidFill>
      </dgm:spPr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/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2118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 custLinFactNeighborX="-85989" custLinFactNeighborY="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DD6D0664-44E6-4B7A-8147-A66696F2A48C}" type="presOf" srcId="{4E63D2D6-EACC-4CD5-98DB-939AA553062B}" destId="{E5C9A026-4CD2-41EC-95E4-9A682138EF61}" srcOrd="0" destOrd="0" presId="urn:microsoft.com/office/officeart/2005/8/layout/pyramid2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C35AEDE3-9E58-4009-B800-5A31122EC4AC}" type="presOf" srcId="{1FB9960A-EB1B-4121-AB9E-5D7F409C60DD}" destId="{2E48889B-942B-4B8A-A9CE-910FC538252F}" srcOrd="0" destOrd="0" presId="urn:microsoft.com/office/officeart/2005/8/layout/pyramid2"/>
    <dgm:cxn modelId="{0787F36C-29BD-49F4-AF0D-797E2C06BD7D}" type="presOf" srcId="{EB7D582C-A445-4DDD-900C-F9B1BB5DCE0E}" destId="{5D1421B2-A9F2-450B-B2BB-0EB1D260EE1D}" srcOrd="0" destOrd="0" presId="urn:microsoft.com/office/officeart/2005/8/layout/pyramid2"/>
    <dgm:cxn modelId="{B53E1693-340D-4CD5-A6E5-836E7877F8DD}" type="presOf" srcId="{9FC550FA-AE51-4132-B466-543B089B5DCC}" destId="{FCD7BAC8-BDC5-41A7-BBD5-BD0F54BC9CCE}" srcOrd="0" destOrd="0" presId="urn:microsoft.com/office/officeart/2005/8/layout/pyramid2"/>
    <dgm:cxn modelId="{89203A52-686B-48FB-A53E-FBAA4C99C812}" type="presOf" srcId="{B4DB5CF4-8911-47E8-8934-924F1CD739F7}" destId="{17E3BF45-5A15-4F50-B448-9CA8251BE898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F09DDBB1-FAFC-4EA0-A455-AFE8550D6A03}" type="presOf" srcId="{B7A2ECAF-6AED-4911-BCBD-054770F90AB1}" destId="{161409A2-8091-4706-9C34-82FE15BA9311}" srcOrd="0" destOrd="0" presId="urn:microsoft.com/office/officeart/2005/8/layout/pyramid2"/>
    <dgm:cxn modelId="{38370626-EF2C-4BD9-83F9-263004713F95}" type="presParOf" srcId="{FCD7BAC8-BDC5-41A7-BBD5-BD0F54BC9CCE}" destId="{C7D95C35-91B7-44FB-A48B-DF5C30D4DD0F}" srcOrd="0" destOrd="0" presId="urn:microsoft.com/office/officeart/2005/8/layout/pyramid2"/>
    <dgm:cxn modelId="{53C90A0E-6F03-414F-AA3C-BD675EF8DC94}" type="presParOf" srcId="{FCD7BAC8-BDC5-41A7-BBD5-BD0F54BC9CCE}" destId="{88425FC9-8D56-4732-963E-915594E7E528}" srcOrd="1" destOrd="0" presId="urn:microsoft.com/office/officeart/2005/8/layout/pyramid2"/>
    <dgm:cxn modelId="{D063BCA8-9E12-4FCC-8B65-B2B415F659F4}" type="presParOf" srcId="{88425FC9-8D56-4732-963E-915594E7E528}" destId="{161409A2-8091-4706-9C34-82FE15BA9311}" srcOrd="0" destOrd="0" presId="urn:microsoft.com/office/officeart/2005/8/layout/pyramid2"/>
    <dgm:cxn modelId="{6FB214A4-522D-4BBC-A6AC-19CEB78ABEAC}" type="presParOf" srcId="{88425FC9-8D56-4732-963E-915594E7E528}" destId="{4709B0F4-99D8-494A-A905-05E1F0373730}" srcOrd="1" destOrd="0" presId="urn:microsoft.com/office/officeart/2005/8/layout/pyramid2"/>
    <dgm:cxn modelId="{AE2A12C3-2E27-4902-A024-C48221FCFCC7}" type="presParOf" srcId="{88425FC9-8D56-4732-963E-915594E7E528}" destId="{E5C9A026-4CD2-41EC-95E4-9A682138EF61}" srcOrd="2" destOrd="0" presId="urn:microsoft.com/office/officeart/2005/8/layout/pyramid2"/>
    <dgm:cxn modelId="{5F24906B-8634-4EB3-BDB7-FD583E910399}" type="presParOf" srcId="{88425FC9-8D56-4732-963E-915594E7E528}" destId="{EA95C02B-0289-417A-BECC-3E3E025E4D09}" srcOrd="3" destOrd="0" presId="urn:microsoft.com/office/officeart/2005/8/layout/pyramid2"/>
    <dgm:cxn modelId="{5A3DC56C-7FAE-405E-9F16-A2F804BF1720}" type="presParOf" srcId="{88425FC9-8D56-4732-963E-915594E7E528}" destId="{2E48889B-942B-4B8A-A9CE-910FC538252F}" srcOrd="4" destOrd="0" presId="urn:microsoft.com/office/officeart/2005/8/layout/pyramid2"/>
    <dgm:cxn modelId="{9287A709-451C-4B6E-89FB-96D89E4C171D}" type="presParOf" srcId="{88425FC9-8D56-4732-963E-915594E7E528}" destId="{5345623C-4F7C-4924-A7ED-01D2DC108769}" srcOrd="5" destOrd="0" presId="urn:microsoft.com/office/officeart/2005/8/layout/pyramid2"/>
    <dgm:cxn modelId="{AEE2D7D7-D2A0-4724-8752-4851D42CA3EE}" type="presParOf" srcId="{88425FC9-8D56-4732-963E-915594E7E528}" destId="{5D1421B2-A9F2-450B-B2BB-0EB1D260EE1D}" srcOrd="6" destOrd="0" presId="urn:microsoft.com/office/officeart/2005/8/layout/pyramid2"/>
    <dgm:cxn modelId="{DDC174AC-D94B-4FA9-9D5F-63C3983790D0}" type="presParOf" srcId="{88425FC9-8D56-4732-963E-915594E7E528}" destId="{F817956A-A2A0-4701-808C-715F3C83F0C0}" srcOrd="7" destOrd="0" presId="urn:microsoft.com/office/officeart/2005/8/layout/pyramid2"/>
    <dgm:cxn modelId="{E4EF3E5F-826F-4F36-A06D-B5583556109A}" type="presParOf" srcId="{88425FC9-8D56-4732-963E-915594E7E528}" destId="{17E3BF45-5A15-4F50-B448-9CA8251BE898}" srcOrd="8" destOrd="0" presId="urn:microsoft.com/office/officeart/2005/8/layout/pyramid2"/>
    <dgm:cxn modelId="{C84D94AA-8613-4548-A54F-BC6B24A23DC6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B7A2ECAF-6AED-4911-BCBD-054770F90AB1}">
      <dgm:prSet phldrT="[Text]"/>
      <dgm:spPr/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FCEAAA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/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3594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3C3EC979-CA04-4F64-963F-582B271EE3B1}" type="presOf" srcId="{9FC550FA-AE51-4132-B466-543B089B5DCC}" destId="{FCD7BAC8-BDC5-41A7-BBD5-BD0F54BC9CCE}" srcOrd="0" destOrd="0" presId="urn:microsoft.com/office/officeart/2005/8/layout/pyramid2"/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3471ED12-2FBA-44F7-81C9-9077580EF0BB}" type="presOf" srcId="{EB7D582C-A445-4DDD-900C-F9B1BB5DCE0E}" destId="{5D1421B2-A9F2-450B-B2BB-0EB1D260EE1D}" srcOrd="0" destOrd="0" presId="urn:microsoft.com/office/officeart/2005/8/layout/pyramid2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20D70878-1E98-4093-AE8B-FA1A5F742DCC}" type="presOf" srcId="{B7A2ECAF-6AED-4911-BCBD-054770F90AB1}" destId="{161409A2-8091-4706-9C34-82FE15BA9311}" srcOrd="0" destOrd="0" presId="urn:microsoft.com/office/officeart/2005/8/layout/pyramid2"/>
    <dgm:cxn modelId="{FE89A574-E624-46DD-9752-CE6FE19AACD8}" type="presOf" srcId="{4E63D2D6-EACC-4CD5-98DB-939AA553062B}" destId="{E5C9A026-4CD2-41EC-95E4-9A682138EF61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112D76E6-9268-4FE5-8EA0-C5A085B5E6EB}" type="presOf" srcId="{1FB9960A-EB1B-4121-AB9E-5D7F409C60DD}" destId="{2E48889B-942B-4B8A-A9CE-910FC538252F}" srcOrd="0" destOrd="0" presId="urn:microsoft.com/office/officeart/2005/8/layout/pyramid2"/>
    <dgm:cxn modelId="{57C775D9-5644-47D2-8CE7-B62910C9CCDA}" type="presOf" srcId="{B4DB5CF4-8911-47E8-8934-924F1CD739F7}" destId="{17E3BF45-5A15-4F50-B448-9CA8251BE898}" srcOrd="0" destOrd="0" presId="urn:microsoft.com/office/officeart/2005/8/layout/pyramid2"/>
    <dgm:cxn modelId="{88806B66-C0C6-4689-B7B3-087DEC233958}" type="presParOf" srcId="{FCD7BAC8-BDC5-41A7-BBD5-BD0F54BC9CCE}" destId="{C7D95C35-91B7-44FB-A48B-DF5C30D4DD0F}" srcOrd="0" destOrd="0" presId="urn:microsoft.com/office/officeart/2005/8/layout/pyramid2"/>
    <dgm:cxn modelId="{4B1B624C-0D01-4A37-BE01-F11385BE5C92}" type="presParOf" srcId="{FCD7BAC8-BDC5-41A7-BBD5-BD0F54BC9CCE}" destId="{88425FC9-8D56-4732-963E-915594E7E528}" srcOrd="1" destOrd="0" presId="urn:microsoft.com/office/officeart/2005/8/layout/pyramid2"/>
    <dgm:cxn modelId="{72881D6E-E4DE-4B52-84ED-B1516462FDAC}" type="presParOf" srcId="{88425FC9-8D56-4732-963E-915594E7E528}" destId="{161409A2-8091-4706-9C34-82FE15BA9311}" srcOrd="0" destOrd="0" presId="urn:microsoft.com/office/officeart/2005/8/layout/pyramid2"/>
    <dgm:cxn modelId="{59CC4E9E-1721-40CB-BCA8-E148F658EC8D}" type="presParOf" srcId="{88425FC9-8D56-4732-963E-915594E7E528}" destId="{4709B0F4-99D8-494A-A905-05E1F0373730}" srcOrd="1" destOrd="0" presId="urn:microsoft.com/office/officeart/2005/8/layout/pyramid2"/>
    <dgm:cxn modelId="{7E50B822-686E-4993-987E-6FD657AFC2C6}" type="presParOf" srcId="{88425FC9-8D56-4732-963E-915594E7E528}" destId="{E5C9A026-4CD2-41EC-95E4-9A682138EF61}" srcOrd="2" destOrd="0" presId="urn:microsoft.com/office/officeart/2005/8/layout/pyramid2"/>
    <dgm:cxn modelId="{D0A2E927-4A1A-4075-AB76-E4E544879CE7}" type="presParOf" srcId="{88425FC9-8D56-4732-963E-915594E7E528}" destId="{EA95C02B-0289-417A-BECC-3E3E025E4D09}" srcOrd="3" destOrd="0" presId="urn:microsoft.com/office/officeart/2005/8/layout/pyramid2"/>
    <dgm:cxn modelId="{8BCB95D1-E506-4255-A675-6627491290AB}" type="presParOf" srcId="{88425FC9-8D56-4732-963E-915594E7E528}" destId="{2E48889B-942B-4B8A-A9CE-910FC538252F}" srcOrd="4" destOrd="0" presId="urn:microsoft.com/office/officeart/2005/8/layout/pyramid2"/>
    <dgm:cxn modelId="{A45731C1-606B-4E2F-90B0-FE9184660280}" type="presParOf" srcId="{88425FC9-8D56-4732-963E-915594E7E528}" destId="{5345623C-4F7C-4924-A7ED-01D2DC108769}" srcOrd="5" destOrd="0" presId="urn:microsoft.com/office/officeart/2005/8/layout/pyramid2"/>
    <dgm:cxn modelId="{299F6F98-41D3-46CF-8EF0-FA81EFFDA1DD}" type="presParOf" srcId="{88425FC9-8D56-4732-963E-915594E7E528}" destId="{5D1421B2-A9F2-450B-B2BB-0EB1D260EE1D}" srcOrd="6" destOrd="0" presId="urn:microsoft.com/office/officeart/2005/8/layout/pyramid2"/>
    <dgm:cxn modelId="{87FB894B-1FA2-4A5E-8DC7-B475D13894A3}" type="presParOf" srcId="{88425FC9-8D56-4732-963E-915594E7E528}" destId="{F817956A-A2A0-4701-808C-715F3C83F0C0}" srcOrd="7" destOrd="0" presId="urn:microsoft.com/office/officeart/2005/8/layout/pyramid2"/>
    <dgm:cxn modelId="{9ABDD400-80AE-4E39-930D-90D29BF6C0FB}" type="presParOf" srcId="{88425FC9-8D56-4732-963E-915594E7E528}" destId="{17E3BF45-5A15-4F50-B448-9CA8251BE898}" srcOrd="8" destOrd="0" presId="urn:microsoft.com/office/officeart/2005/8/layout/pyramid2"/>
    <dgm:cxn modelId="{EDC86551-9A24-4C86-B252-DEA437209424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C550FA-AE51-4132-B466-543B089B5DCC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B7A2ECAF-6AED-4911-BCBD-054770F90AB1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Assumptions</a:t>
          </a:r>
          <a:endParaRPr lang="en-US" dirty="0"/>
        </a:p>
      </dgm:t>
    </dgm:pt>
    <dgm:pt modelId="{B00E9861-9121-425C-B920-36072689BBE7}" type="parTrans" cxnId="{140A5FAD-0809-4FDD-902E-A910D7ED68CF}">
      <dgm:prSet/>
      <dgm:spPr/>
      <dgm:t>
        <a:bodyPr/>
        <a:lstStyle/>
        <a:p>
          <a:endParaRPr lang="en-US"/>
        </a:p>
      </dgm:t>
    </dgm:pt>
    <dgm:pt modelId="{15DBBF31-2E05-4AA6-93C6-AA88E05028F6}" type="sibTrans" cxnId="{140A5FAD-0809-4FDD-902E-A910D7ED68CF}">
      <dgm:prSet/>
      <dgm:spPr/>
      <dgm:t>
        <a:bodyPr/>
        <a:lstStyle/>
        <a:p>
          <a:endParaRPr lang="en-US"/>
        </a:p>
      </dgm:t>
    </dgm:pt>
    <dgm:pt modelId="{4E63D2D6-EACC-4CD5-98DB-939AA553062B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Hypotheses</a:t>
          </a:r>
          <a:endParaRPr lang="en-US" dirty="0"/>
        </a:p>
      </dgm:t>
    </dgm:pt>
    <dgm:pt modelId="{2692D49A-15C7-4F9D-8387-8FA4ADF626C7}" type="parTrans" cxnId="{65A6AF4C-86AB-42A2-AD62-451C9A837D86}">
      <dgm:prSet/>
      <dgm:spPr/>
      <dgm:t>
        <a:bodyPr/>
        <a:lstStyle/>
        <a:p>
          <a:endParaRPr lang="en-US"/>
        </a:p>
      </dgm:t>
    </dgm:pt>
    <dgm:pt modelId="{ACDBAF44-3505-4AE7-AECC-E5AF26D245C7}" type="sibTrans" cxnId="{65A6AF4C-86AB-42A2-AD62-451C9A837D86}">
      <dgm:prSet/>
      <dgm:spPr/>
      <dgm:t>
        <a:bodyPr/>
        <a:lstStyle/>
        <a:p>
          <a:endParaRPr lang="en-US"/>
        </a:p>
      </dgm:t>
    </dgm:pt>
    <dgm:pt modelId="{1FB9960A-EB1B-4121-AB9E-5D7F409C60DD}">
      <dgm:prSet phldrT="[Text]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en-US" dirty="0" smtClean="0"/>
            <a:t>Test Statistic</a:t>
          </a:r>
          <a:endParaRPr lang="en-US" dirty="0"/>
        </a:p>
      </dgm:t>
    </dgm:pt>
    <dgm:pt modelId="{4C42482C-8351-436B-A708-E2FA429D55B8}" type="parTrans" cxnId="{C6E1585B-8699-4C27-A8DC-71E47D29457B}">
      <dgm:prSet/>
      <dgm:spPr/>
      <dgm:t>
        <a:bodyPr/>
        <a:lstStyle/>
        <a:p>
          <a:endParaRPr lang="en-US"/>
        </a:p>
      </dgm:t>
    </dgm:pt>
    <dgm:pt modelId="{529E2BD4-FFFC-437A-8668-B4AA8808AEE1}" type="sibTrans" cxnId="{C6E1585B-8699-4C27-A8DC-71E47D29457B}">
      <dgm:prSet/>
      <dgm:spPr/>
      <dgm:t>
        <a:bodyPr/>
        <a:lstStyle/>
        <a:p>
          <a:endParaRPr lang="en-US"/>
        </a:p>
      </dgm:t>
    </dgm:pt>
    <dgm:pt modelId="{EB7D582C-A445-4DDD-900C-F9B1BB5DCE0E}">
      <dgm:prSet phldrT="[Text]"/>
      <dgm:spPr/>
      <dgm:t>
        <a:bodyPr/>
        <a:lstStyle/>
        <a:p>
          <a:r>
            <a:rPr lang="en-US" dirty="0" smtClean="0"/>
            <a:t>P-Value</a:t>
          </a:r>
          <a:endParaRPr lang="en-US" dirty="0"/>
        </a:p>
      </dgm:t>
    </dgm:pt>
    <dgm:pt modelId="{813B74CC-016E-4717-8F3A-98EA21BA2BD0}" type="parTrans" cxnId="{66763398-27AF-4DD0-A11D-1DB0363B1976}">
      <dgm:prSet/>
      <dgm:spPr/>
      <dgm:t>
        <a:bodyPr/>
        <a:lstStyle/>
        <a:p>
          <a:endParaRPr lang="en-US"/>
        </a:p>
      </dgm:t>
    </dgm:pt>
    <dgm:pt modelId="{5C42A224-18E5-45B4-AC4A-D6928DD1F1B5}" type="sibTrans" cxnId="{66763398-27AF-4DD0-A11D-1DB0363B1976}">
      <dgm:prSet/>
      <dgm:spPr/>
      <dgm:t>
        <a:bodyPr/>
        <a:lstStyle/>
        <a:p>
          <a:endParaRPr lang="en-US"/>
        </a:p>
      </dgm:t>
    </dgm:pt>
    <dgm:pt modelId="{B4DB5CF4-8911-47E8-8934-924F1CD739F7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6BA4BAF6-B609-49D6-A52F-5568BD55CE1E}" type="parTrans" cxnId="{53E779CD-B6E1-42AF-ABE2-EC569B24B647}">
      <dgm:prSet/>
      <dgm:spPr/>
      <dgm:t>
        <a:bodyPr/>
        <a:lstStyle/>
        <a:p>
          <a:endParaRPr lang="en-US"/>
        </a:p>
      </dgm:t>
    </dgm:pt>
    <dgm:pt modelId="{A4BB770A-7A0D-4F9D-B9C5-7A080C171180}" type="sibTrans" cxnId="{53E779CD-B6E1-42AF-ABE2-EC569B24B647}">
      <dgm:prSet/>
      <dgm:spPr/>
      <dgm:t>
        <a:bodyPr/>
        <a:lstStyle/>
        <a:p>
          <a:endParaRPr lang="en-US"/>
        </a:p>
      </dgm:t>
    </dgm:pt>
    <dgm:pt modelId="{FCD7BAC8-BDC5-41A7-BBD5-BD0F54BC9CCE}" type="pres">
      <dgm:prSet presAssocID="{9FC550FA-AE51-4132-B466-543B089B5DCC}" presName="compositeShape" presStyleCnt="0">
        <dgm:presLayoutVars>
          <dgm:dir/>
          <dgm:resizeHandles/>
        </dgm:presLayoutVars>
      </dgm:prSet>
      <dgm:spPr/>
    </dgm:pt>
    <dgm:pt modelId="{C7D95C35-91B7-44FB-A48B-DF5C30D4DD0F}" type="pres">
      <dgm:prSet presAssocID="{9FC550FA-AE51-4132-B466-543B089B5DCC}" presName="pyramid" presStyleLbl="node1" presStyleIdx="0" presStyleCnt="1" custLinFactNeighborX="16047"/>
      <dgm:spPr/>
    </dgm:pt>
    <dgm:pt modelId="{88425FC9-8D56-4732-963E-915594E7E528}" type="pres">
      <dgm:prSet presAssocID="{9FC550FA-AE51-4132-B466-543B089B5DCC}" presName="theList" presStyleCnt="0"/>
      <dgm:spPr/>
    </dgm:pt>
    <dgm:pt modelId="{161409A2-8091-4706-9C34-82FE15BA9311}" type="pres">
      <dgm:prSet presAssocID="{B7A2ECAF-6AED-4911-BCBD-054770F90AB1}" presName="aNode" presStyleLbl="fgAcc1" presStyleIdx="0" presStyleCnt="5" custLinFactNeighborX="-85989" custLinFactNeighborY="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B0F4-99D8-494A-A905-05E1F0373730}" type="pres">
      <dgm:prSet presAssocID="{B7A2ECAF-6AED-4911-BCBD-054770F90AB1}" presName="aSpace" presStyleCnt="0"/>
      <dgm:spPr/>
    </dgm:pt>
    <dgm:pt modelId="{E5C9A026-4CD2-41EC-95E4-9A682138EF61}" type="pres">
      <dgm:prSet presAssocID="{4E63D2D6-EACC-4CD5-98DB-939AA553062B}" presName="aNode" presStyleLbl="fgAcc1" presStyleIdx="1" presStyleCnt="5" custLinFactNeighborX="-85989" custLinFactNeighborY="4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02B-0289-417A-BECC-3E3E025E4D09}" type="pres">
      <dgm:prSet presAssocID="{4E63D2D6-EACC-4CD5-98DB-939AA553062B}" presName="aSpace" presStyleCnt="0"/>
      <dgm:spPr/>
    </dgm:pt>
    <dgm:pt modelId="{2E48889B-942B-4B8A-A9CE-910FC538252F}" type="pres">
      <dgm:prSet presAssocID="{1FB9960A-EB1B-4121-AB9E-5D7F409C60DD}" presName="aNode" presStyleLbl="fgAcc1" presStyleIdx="2" presStyleCnt="5" custLinFactNeighborX="-85989" custLinFactNeighborY="4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5623C-4F7C-4924-A7ED-01D2DC108769}" type="pres">
      <dgm:prSet presAssocID="{1FB9960A-EB1B-4121-AB9E-5D7F409C60DD}" presName="aSpace" presStyleCnt="0"/>
      <dgm:spPr/>
    </dgm:pt>
    <dgm:pt modelId="{5D1421B2-A9F2-450B-B2BB-0EB1D260EE1D}" type="pres">
      <dgm:prSet presAssocID="{EB7D582C-A445-4DDD-900C-F9B1BB5DCE0E}" presName="aNode" presStyleLbl="fgAcc1" presStyleIdx="3" presStyleCnt="5" custLinFactNeighborX="-85989" custLinFactNeighborY="5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956A-A2A0-4701-808C-715F3C83F0C0}" type="pres">
      <dgm:prSet presAssocID="{EB7D582C-A445-4DDD-900C-F9B1BB5DCE0E}" presName="aSpace" presStyleCnt="0"/>
      <dgm:spPr/>
    </dgm:pt>
    <dgm:pt modelId="{17E3BF45-5A15-4F50-B448-9CA8251BE898}" type="pres">
      <dgm:prSet presAssocID="{B4DB5CF4-8911-47E8-8934-924F1CD739F7}" presName="aNode" presStyleLbl="fgAcc1" presStyleIdx="4" presStyleCnt="5" custLinFactNeighborX="-85989" custLinFactNeighborY="5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050-3735-44CF-91F9-619A6D36DFE5}" type="pres">
      <dgm:prSet presAssocID="{B4DB5CF4-8911-47E8-8934-924F1CD739F7}" presName="aSpace" presStyleCnt="0"/>
      <dgm:spPr/>
    </dgm:pt>
  </dgm:ptLst>
  <dgm:cxnLst>
    <dgm:cxn modelId="{C6E1585B-8699-4C27-A8DC-71E47D29457B}" srcId="{9FC550FA-AE51-4132-B466-543B089B5DCC}" destId="{1FB9960A-EB1B-4121-AB9E-5D7F409C60DD}" srcOrd="2" destOrd="0" parTransId="{4C42482C-8351-436B-A708-E2FA429D55B8}" sibTransId="{529E2BD4-FFFC-437A-8668-B4AA8808AEE1}"/>
    <dgm:cxn modelId="{66763398-27AF-4DD0-A11D-1DB0363B1976}" srcId="{9FC550FA-AE51-4132-B466-543B089B5DCC}" destId="{EB7D582C-A445-4DDD-900C-F9B1BB5DCE0E}" srcOrd="3" destOrd="0" parTransId="{813B74CC-016E-4717-8F3A-98EA21BA2BD0}" sibTransId="{5C42A224-18E5-45B4-AC4A-D6928DD1F1B5}"/>
    <dgm:cxn modelId="{53E779CD-B6E1-42AF-ABE2-EC569B24B647}" srcId="{9FC550FA-AE51-4132-B466-543B089B5DCC}" destId="{B4DB5CF4-8911-47E8-8934-924F1CD739F7}" srcOrd="4" destOrd="0" parTransId="{6BA4BAF6-B609-49D6-A52F-5568BD55CE1E}" sibTransId="{A4BB770A-7A0D-4F9D-B9C5-7A080C171180}"/>
    <dgm:cxn modelId="{9DCD173D-5505-4FBF-939D-4349AD45B8C5}" type="presOf" srcId="{EB7D582C-A445-4DDD-900C-F9B1BB5DCE0E}" destId="{5D1421B2-A9F2-450B-B2BB-0EB1D260EE1D}" srcOrd="0" destOrd="0" presId="urn:microsoft.com/office/officeart/2005/8/layout/pyramid2"/>
    <dgm:cxn modelId="{65A6AF4C-86AB-42A2-AD62-451C9A837D86}" srcId="{9FC550FA-AE51-4132-B466-543B089B5DCC}" destId="{4E63D2D6-EACC-4CD5-98DB-939AA553062B}" srcOrd="1" destOrd="0" parTransId="{2692D49A-15C7-4F9D-8387-8FA4ADF626C7}" sibTransId="{ACDBAF44-3505-4AE7-AECC-E5AF26D245C7}"/>
    <dgm:cxn modelId="{9CADDC94-2420-49D8-BE33-D29080084103}" type="presOf" srcId="{1FB9960A-EB1B-4121-AB9E-5D7F409C60DD}" destId="{2E48889B-942B-4B8A-A9CE-910FC538252F}" srcOrd="0" destOrd="0" presId="urn:microsoft.com/office/officeart/2005/8/layout/pyramid2"/>
    <dgm:cxn modelId="{1E726EBC-1A9B-4990-B769-3CB76881B0D6}" type="presOf" srcId="{4E63D2D6-EACC-4CD5-98DB-939AA553062B}" destId="{E5C9A026-4CD2-41EC-95E4-9A682138EF61}" srcOrd="0" destOrd="0" presId="urn:microsoft.com/office/officeart/2005/8/layout/pyramid2"/>
    <dgm:cxn modelId="{C57E5616-2F82-4A71-B76E-1C6C861B92D3}" type="presOf" srcId="{B4DB5CF4-8911-47E8-8934-924F1CD739F7}" destId="{17E3BF45-5A15-4F50-B448-9CA8251BE898}" srcOrd="0" destOrd="0" presId="urn:microsoft.com/office/officeart/2005/8/layout/pyramid2"/>
    <dgm:cxn modelId="{0979B269-FBC8-4C3B-A0B0-6BA94E947861}" type="presOf" srcId="{B7A2ECAF-6AED-4911-BCBD-054770F90AB1}" destId="{161409A2-8091-4706-9C34-82FE15BA9311}" srcOrd="0" destOrd="0" presId="urn:microsoft.com/office/officeart/2005/8/layout/pyramid2"/>
    <dgm:cxn modelId="{4F49BB65-8ADF-4816-BA7B-51BCBCE19E57}" type="presOf" srcId="{9FC550FA-AE51-4132-B466-543B089B5DCC}" destId="{FCD7BAC8-BDC5-41A7-BBD5-BD0F54BC9CCE}" srcOrd="0" destOrd="0" presId="urn:microsoft.com/office/officeart/2005/8/layout/pyramid2"/>
    <dgm:cxn modelId="{140A5FAD-0809-4FDD-902E-A910D7ED68CF}" srcId="{9FC550FA-AE51-4132-B466-543B089B5DCC}" destId="{B7A2ECAF-6AED-4911-BCBD-054770F90AB1}" srcOrd="0" destOrd="0" parTransId="{B00E9861-9121-425C-B920-36072689BBE7}" sibTransId="{15DBBF31-2E05-4AA6-93C6-AA88E05028F6}"/>
    <dgm:cxn modelId="{5FF5CBEE-994B-4E32-B69E-A75063EC90BE}" type="presParOf" srcId="{FCD7BAC8-BDC5-41A7-BBD5-BD0F54BC9CCE}" destId="{C7D95C35-91B7-44FB-A48B-DF5C30D4DD0F}" srcOrd="0" destOrd="0" presId="urn:microsoft.com/office/officeart/2005/8/layout/pyramid2"/>
    <dgm:cxn modelId="{448075DE-1EA1-4E4B-B6BF-BA9479AF1D17}" type="presParOf" srcId="{FCD7BAC8-BDC5-41A7-BBD5-BD0F54BC9CCE}" destId="{88425FC9-8D56-4732-963E-915594E7E528}" srcOrd="1" destOrd="0" presId="urn:microsoft.com/office/officeart/2005/8/layout/pyramid2"/>
    <dgm:cxn modelId="{0A016210-C05E-4DAA-BDD9-763CFB1C1467}" type="presParOf" srcId="{88425FC9-8D56-4732-963E-915594E7E528}" destId="{161409A2-8091-4706-9C34-82FE15BA9311}" srcOrd="0" destOrd="0" presId="urn:microsoft.com/office/officeart/2005/8/layout/pyramid2"/>
    <dgm:cxn modelId="{DBAC0737-1119-4B9D-82B8-3A1347B304D5}" type="presParOf" srcId="{88425FC9-8D56-4732-963E-915594E7E528}" destId="{4709B0F4-99D8-494A-A905-05E1F0373730}" srcOrd="1" destOrd="0" presId="urn:microsoft.com/office/officeart/2005/8/layout/pyramid2"/>
    <dgm:cxn modelId="{8B10F34C-FF0E-4857-9718-9BF21CB0C21C}" type="presParOf" srcId="{88425FC9-8D56-4732-963E-915594E7E528}" destId="{E5C9A026-4CD2-41EC-95E4-9A682138EF61}" srcOrd="2" destOrd="0" presId="urn:microsoft.com/office/officeart/2005/8/layout/pyramid2"/>
    <dgm:cxn modelId="{E93DE652-53CB-45FA-A7E4-841D308E6BC2}" type="presParOf" srcId="{88425FC9-8D56-4732-963E-915594E7E528}" destId="{EA95C02B-0289-417A-BECC-3E3E025E4D09}" srcOrd="3" destOrd="0" presId="urn:microsoft.com/office/officeart/2005/8/layout/pyramid2"/>
    <dgm:cxn modelId="{C1F2B8E2-E317-4B17-AD73-6BE4605BB39D}" type="presParOf" srcId="{88425FC9-8D56-4732-963E-915594E7E528}" destId="{2E48889B-942B-4B8A-A9CE-910FC538252F}" srcOrd="4" destOrd="0" presId="urn:microsoft.com/office/officeart/2005/8/layout/pyramid2"/>
    <dgm:cxn modelId="{36361138-D4A2-4A2C-B726-01153F3075A1}" type="presParOf" srcId="{88425FC9-8D56-4732-963E-915594E7E528}" destId="{5345623C-4F7C-4924-A7ED-01D2DC108769}" srcOrd="5" destOrd="0" presId="urn:microsoft.com/office/officeart/2005/8/layout/pyramid2"/>
    <dgm:cxn modelId="{25837CCB-96FC-4F92-9C75-11260045C111}" type="presParOf" srcId="{88425FC9-8D56-4732-963E-915594E7E528}" destId="{5D1421B2-A9F2-450B-B2BB-0EB1D260EE1D}" srcOrd="6" destOrd="0" presId="urn:microsoft.com/office/officeart/2005/8/layout/pyramid2"/>
    <dgm:cxn modelId="{4B3C9644-767B-4B88-B851-C8F1B782B6CC}" type="presParOf" srcId="{88425FC9-8D56-4732-963E-915594E7E528}" destId="{F817956A-A2A0-4701-808C-715F3C83F0C0}" srcOrd="7" destOrd="0" presId="urn:microsoft.com/office/officeart/2005/8/layout/pyramid2"/>
    <dgm:cxn modelId="{B3611D09-D432-4E73-9069-E54BA344226A}" type="presParOf" srcId="{88425FC9-8D56-4732-963E-915594E7E528}" destId="{17E3BF45-5A15-4F50-B448-9CA8251BE898}" srcOrd="8" destOrd="0" presId="urn:microsoft.com/office/officeart/2005/8/layout/pyramid2"/>
    <dgm:cxn modelId="{06F2B1F1-FD91-4C65-A71E-33F7F50C78AD}" type="presParOf" srcId="{88425FC9-8D56-4732-963E-915594E7E528}" destId="{7794A050-3735-44CF-91F9-619A6D36DF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0" y="0"/>
          <a:ext cx="3578086" cy="4267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1789043" y="427136"/>
          <a:ext cx="232575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Assumptions</a:t>
          </a:r>
          <a:endParaRPr lang="en-US" sz="2500" kern="1200" dirty="0"/>
        </a:p>
      </dsp:txBody>
      <dsp:txXfrm>
        <a:off x="1818662" y="456755"/>
        <a:ext cx="2266518" cy="547504"/>
      </dsp:txXfrm>
    </dsp:sp>
    <dsp:sp modelId="{E5C9A026-4CD2-41EC-95E4-9A682138EF61}">
      <dsp:nvSpPr>
        <dsp:cNvPr id="0" name=""/>
        <dsp:cNvSpPr/>
      </dsp:nvSpPr>
      <dsp:spPr>
        <a:xfrm>
          <a:off x="1789043" y="1109722"/>
          <a:ext cx="232575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Hypotheses</a:t>
          </a:r>
          <a:endParaRPr lang="en-US" sz="2500" kern="1200" dirty="0"/>
        </a:p>
      </dsp:txBody>
      <dsp:txXfrm>
        <a:off x="1818662" y="1139341"/>
        <a:ext cx="2266518" cy="547504"/>
      </dsp:txXfrm>
    </dsp:sp>
    <dsp:sp modelId="{2E48889B-942B-4B8A-A9CE-910FC538252F}">
      <dsp:nvSpPr>
        <dsp:cNvPr id="0" name=""/>
        <dsp:cNvSpPr/>
      </dsp:nvSpPr>
      <dsp:spPr>
        <a:xfrm>
          <a:off x="1789043" y="1792307"/>
          <a:ext cx="232575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Test Statistic</a:t>
          </a:r>
          <a:endParaRPr lang="en-US" sz="2500" kern="1200" dirty="0"/>
        </a:p>
      </dsp:txBody>
      <dsp:txXfrm>
        <a:off x="1818662" y="1821926"/>
        <a:ext cx="2266518" cy="547504"/>
      </dsp:txXfrm>
    </dsp:sp>
    <dsp:sp modelId="{5D1421B2-A9F2-450B-B2BB-0EB1D260EE1D}">
      <dsp:nvSpPr>
        <dsp:cNvPr id="0" name=""/>
        <dsp:cNvSpPr/>
      </dsp:nvSpPr>
      <dsp:spPr>
        <a:xfrm>
          <a:off x="1789043" y="2474892"/>
          <a:ext cx="232575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P-Value</a:t>
          </a:r>
          <a:endParaRPr lang="en-US" sz="2500" kern="1200" dirty="0"/>
        </a:p>
      </dsp:txBody>
      <dsp:txXfrm>
        <a:off x="1818662" y="2504511"/>
        <a:ext cx="2266518" cy="547504"/>
      </dsp:txXfrm>
    </dsp:sp>
    <dsp:sp modelId="{17E3BF45-5A15-4F50-B448-9CA8251BE898}">
      <dsp:nvSpPr>
        <dsp:cNvPr id="0" name=""/>
        <dsp:cNvSpPr/>
      </dsp:nvSpPr>
      <dsp:spPr>
        <a:xfrm>
          <a:off x="1789043" y="3157477"/>
          <a:ext cx="232575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Conclusion</a:t>
          </a:r>
          <a:endParaRPr lang="en-US" sz="2500" kern="1200" dirty="0"/>
        </a:p>
      </dsp:txBody>
      <dsp:txXfrm>
        <a:off x="1818662" y="3187096"/>
        <a:ext cx="2266518" cy="5475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88112" y="0"/>
          <a:ext cx="2451652" cy="320040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1225826" y="320352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1248040" y="342566"/>
        <a:ext cx="1549145" cy="410628"/>
      </dsp:txXfrm>
    </dsp:sp>
    <dsp:sp modelId="{E5C9A026-4CD2-41EC-95E4-9A682138EF61}">
      <dsp:nvSpPr>
        <dsp:cNvPr id="0" name=""/>
        <dsp:cNvSpPr/>
      </dsp:nvSpPr>
      <dsp:spPr>
        <a:xfrm>
          <a:off x="1225826" y="832291"/>
          <a:ext cx="1593573" cy="45505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1248040" y="854505"/>
        <a:ext cx="1549145" cy="410628"/>
      </dsp:txXfrm>
    </dsp:sp>
    <dsp:sp modelId="{2E48889B-942B-4B8A-A9CE-910FC538252F}">
      <dsp:nvSpPr>
        <dsp:cNvPr id="0" name=""/>
        <dsp:cNvSpPr/>
      </dsp:nvSpPr>
      <dsp:spPr>
        <a:xfrm>
          <a:off x="1225826" y="1344230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1248040" y="1366444"/>
        <a:ext cx="1549145" cy="410628"/>
      </dsp:txXfrm>
    </dsp:sp>
    <dsp:sp modelId="{5D1421B2-A9F2-450B-B2BB-0EB1D260EE1D}">
      <dsp:nvSpPr>
        <dsp:cNvPr id="0" name=""/>
        <dsp:cNvSpPr/>
      </dsp:nvSpPr>
      <dsp:spPr>
        <a:xfrm>
          <a:off x="1225826" y="1856169"/>
          <a:ext cx="1593573" cy="455056"/>
        </a:xfrm>
        <a:prstGeom prst="round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1248040" y="1878383"/>
        <a:ext cx="1549145" cy="410628"/>
      </dsp:txXfrm>
    </dsp:sp>
    <dsp:sp modelId="{17E3BF45-5A15-4F50-B448-9CA8251BE898}">
      <dsp:nvSpPr>
        <dsp:cNvPr id="0" name=""/>
        <dsp:cNvSpPr/>
      </dsp:nvSpPr>
      <dsp:spPr>
        <a:xfrm>
          <a:off x="1225826" y="2368108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1248040" y="2390322"/>
        <a:ext cx="1549145" cy="410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457200" y="0"/>
          <a:ext cx="3047999" cy="320040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0" y="342900"/>
          <a:ext cx="1981200" cy="45505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22214" y="365114"/>
        <a:ext cx="1936772" cy="410628"/>
      </dsp:txXfrm>
    </dsp:sp>
    <dsp:sp modelId="{E5C9A026-4CD2-41EC-95E4-9A682138EF61}">
      <dsp:nvSpPr>
        <dsp:cNvPr id="0" name=""/>
        <dsp:cNvSpPr/>
      </dsp:nvSpPr>
      <dsp:spPr>
        <a:xfrm>
          <a:off x="0" y="857250"/>
          <a:ext cx="1981200" cy="45505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22214" y="879464"/>
        <a:ext cx="1936772" cy="410628"/>
      </dsp:txXfrm>
    </dsp:sp>
    <dsp:sp modelId="{2E48889B-942B-4B8A-A9CE-910FC538252F}">
      <dsp:nvSpPr>
        <dsp:cNvPr id="0" name=""/>
        <dsp:cNvSpPr/>
      </dsp:nvSpPr>
      <dsp:spPr>
        <a:xfrm>
          <a:off x="0" y="1371600"/>
          <a:ext cx="1981200" cy="45505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22214" y="1393814"/>
        <a:ext cx="1936772" cy="410628"/>
      </dsp:txXfrm>
    </dsp:sp>
    <dsp:sp modelId="{5D1421B2-A9F2-450B-B2BB-0EB1D260EE1D}">
      <dsp:nvSpPr>
        <dsp:cNvPr id="0" name=""/>
        <dsp:cNvSpPr/>
      </dsp:nvSpPr>
      <dsp:spPr>
        <a:xfrm>
          <a:off x="0" y="1885950"/>
          <a:ext cx="1981200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22214" y="1908164"/>
        <a:ext cx="1936772" cy="410628"/>
      </dsp:txXfrm>
    </dsp:sp>
    <dsp:sp modelId="{17E3BF45-5A15-4F50-B448-9CA8251BE898}">
      <dsp:nvSpPr>
        <dsp:cNvPr id="0" name=""/>
        <dsp:cNvSpPr/>
      </dsp:nvSpPr>
      <dsp:spPr>
        <a:xfrm>
          <a:off x="0" y="2400300"/>
          <a:ext cx="1981200" cy="455056"/>
        </a:xfrm>
        <a:prstGeom prst="round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22214" y="2422514"/>
        <a:ext cx="1936772" cy="4106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8CBDF-2513-4556-B99A-5A88C4239108}">
      <dsp:nvSpPr>
        <dsp:cNvPr id="0" name=""/>
        <dsp:cNvSpPr/>
      </dsp:nvSpPr>
      <dsp:spPr>
        <a:xfrm rot="5400000">
          <a:off x="-160377" y="160707"/>
          <a:ext cx="1069181" cy="74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&gt;</a:t>
          </a:r>
          <a:r>
            <a:rPr lang="en-US" sz="1400" b="1" kern="1200" dirty="0" smtClean="0"/>
            <a:t>0.2</a:t>
          </a:r>
          <a:endParaRPr lang="en-US" sz="1400" b="1" kern="1200" dirty="0"/>
        </a:p>
      </dsp:txBody>
      <dsp:txXfrm rot="-5400000">
        <a:off x="1" y="374542"/>
        <a:ext cx="748426" cy="320755"/>
      </dsp:txXfrm>
    </dsp:sp>
    <dsp:sp modelId="{C5F64225-519F-46EE-8FB7-540A5FF75C69}">
      <dsp:nvSpPr>
        <dsp:cNvPr id="0" name=""/>
        <dsp:cNvSpPr/>
      </dsp:nvSpPr>
      <dsp:spPr>
        <a:xfrm rot="5400000">
          <a:off x="2922329" y="-2173572"/>
          <a:ext cx="694967" cy="5042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Weak</a:t>
          </a:r>
          <a:endParaRPr lang="en-US" sz="4100" kern="1200" dirty="0"/>
        </a:p>
      </dsp:txBody>
      <dsp:txXfrm rot="-5400000">
        <a:off x="748427" y="34255"/>
        <a:ext cx="5008848" cy="627117"/>
      </dsp:txXfrm>
    </dsp:sp>
    <dsp:sp modelId="{F0649DD0-4B9E-4FAD-ADE1-F092C583B6B6}">
      <dsp:nvSpPr>
        <dsp:cNvPr id="0" name=""/>
        <dsp:cNvSpPr/>
      </dsp:nvSpPr>
      <dsp:spPr>
        <a:xfrm rot="5400000">
          <a:off x="-160377" y="1112446"/>
          <a:ext cx="1069181" cy="74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0.1-0.2</a:t>
          </a:r>
          <a:endParaRPr lang="en-US" sz="1400" b="1" kern="1200" dirty="0"/>
        </a:p>
      </dsp:txBody>
      <dsp:txXfrm rot="-5400000">
        <a:off x="1" y="1326281"/>
        <a:ext cx="748426" cy="320755"/>
      </dsp:txXfrm>
    </dsp:sp>
    <dsp:sp modelId="{CF043CD4-299B-4D30-905B-C282E3D63597}">
      <dsp:nvSpPr>
        <dsp:cNvPr id="0" name=""/>
        <dsp:cNvSpPr/>
      </dsp:nvSpPr>
      <dsp:spPr>
        <a:xfrm rot="5400000">
          <a:off x="2922329" y="-1221832"/>
          <a:ext cx="694967" cy="5042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Weak to Moderate</a:t>
          </a:r>
          <a:endParaRPr lang="en-US" sz="4100" kern="1200" dirty="0"/>
        </a:p>
      </dsp:txBody>
      <dsp:txXfrm rot="-5400000">
        <a:off x="748427" y="985995"/>
        <a:ext cx="5008848" cy="627117"/>
      </dsp:txXfrm>
    </dsp:sp>
    <dsp:sp modelId="{80A4CEAE-0CB4-4CB5-9393-B28F907AEE9B}">
      <dsp:nvSpPr>
        <dsp:cNvPr id="0" name=""/>
        <dsp:cNvSpPr/>
      </dsp:nvSpPr>
      <dsp:spPr>
        <a:xfrm rot="5400000">
          <a:off x="-160377" y="2064186"/>
          <a:ext cx="1069181" cy="74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0.05-0.1</a:t>
          </a:r>
          <a:endParaRPr lang="en-US" sz="1400" b="1" kern="1200" dirty="0"/>
        </a:p>
      </dsp:txBody>
      <dsp:txXfrm rot="-5400000">
        <a:off x="1" y="2278021"/>
        <a:ext cx="748426" cy="320755"/>
      </dsp:txXfrm>
    </dsp:sp>
    <dsp:sp modelId="{ADD3B29C-1C5D-4F6F-A80F-DDABE425B6FE}">
      <dsp:nvSpPr>
        <dsp:cNvPr id="0" name=""/>
        <dsp:cNvSpPr/>
      </dsp:nvSpPr>
      <dsp:spPr>
        <a:xfrm rot="5400000">
          <a:off x="2922329" y="-270093"/>
          <a:ext cx="694967" cy="5042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Moderate</a:t>
          </a:r>
          <a:endParaRPr lang="en-US" sz="4100" kern="1200" dirty="0"/>
        </a:p>
      </dsp:txBody>
      <dsp:txXfrm rot="-5400000">
        <a:off x="748427" y="1937734"/>
        <a:ext cx="5008848" cy="627117"/>
      </dsp:txXfrm>
    </dsp:sp>
    <dsp:sp modelId="{4656EA77-1999-48CE-8C07-F02CBC47705A}">
      <dsp:nvSpPr>
        <dsp:cNvPr id="0" name=""/>
        <dsp:cNvSpPr/>
      </dsp:nvSpPr>
      <dsp:spPr>
        <a:xfrm rot="5400000">
          <a:off x="-160377" y="3015926"/>
          <a:ext cx="1069181" cy="74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0.01-0.05</a:t>
          </a:r>
          <a:endParaRPr lang="en-US" sz="1400" b="1" kern="1200" dirty="0"/>
        </a:p>
      </dsp:txBody>
      <dsp:txXfrm rot="-5400000">
        <a:off x="1" y="3229761"/>
        <a:ext cx="748426" cy="320755"/>
      </dsp:txXfrm>
    </dsp:sp>
    <dsp:sp modelId="{BB2BAF8C-2B5B-4E39-8594-B87E7F6A8DFC}">
      <dsp:nvSpPr>
        <dsp:cNvPr id="0" name=""/>
        <dsp:cNvSpPr/>
      </dsp:nvSpPr>
      <dsp:spPr>
        <a:xfrm rot="5400000">
          <a:off x="2922329" y="681646"/>
          <a:ext cx="694967" cy="5042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Strong</a:t>
          </a:r>
          <a:endParaRPr lang="en-US" sz="4100" kern="1200" dirty="0"/>
        </a:p>
      </dsp:txBody>
      <dsp:txXfrm rot="-5400000">
        <a:off x="748427" y="2889474"/>
        <a:ext cx="5008848" cy="627117"/>
      </dsp:txXfrm>
    </dsp:sp>
    <dsp:sp modelId="{3BD50B62-D145-4BA2-BCC4-EB648E78A3C5}">
      <dsp:nvSpPr>
        <dsp:cNvPr id="0" name=""/>
        <dsp:cNvSpPr/>
      </dsp:nvSpPr>
      <dsp:spPr>
        <a:xfrm rot="5400000">
          <a:off x="-160377" y="3967665"/>
          <a:ext cx="1069181" cy="74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&lt;0.01</a:t>
          </a:r>
          <a:endParaRPr lang="en-US" sz="1400" b="1" kern="1200" dirty="0"/>
        </a:p>
      </dsp:txBody>
      <dsp:txXfrm rot="-5400000">
        <a:off x="1" y="4181500"/>
        <a:ext cx="748426" cy="320755"/>
      </dsp:txXfrm>
    </dsp:sp>
    <dsp:sp modelId="{78E4BD0D-3C5B-4CE1-93A9-2781A0544973}">
      <dsp:nvSpPr>
        <dsp:cNvPr id="0" name=""/>
        <dsp:cNvSpPr/>
      </dsp:nvSpPr>
      <dsp:spPr>
        <a:xfrm rot="5400000">
          <a:off x="2922329" y="1633386"/>
          <a:ext cx="694967" cy="5042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Very Strong</a:t>
          </a:r>
          <a:endParaRPr lang="en-US" sz="4100" kern="1200" dirty="0"/>
        </a:p>
      </dsp:txBody>
      <dsp:txXfrm rot="-5400000">
        <a:off x="748427" y="3841214"/>
        <a:ext cx="5008848" cy="6271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C2D08-641B-4C8C-BD28-B93CB11B7146}">
      <dsp:nvSpPr>
        <dsp:cNvPr id="0" name=""/>
        <dsp:cNvSpPr/>
      </dsp:nvSpPr>
      <dsp:spPr>
        <a:xfrm>
          <a:off x="2807" y="0"/>
          <a:ext cx="1684782" cy="17800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2068-9E8C-47BB-B7AE-53CE03DA0D33}">
      <dsp:nvSpPr>
        <dsp:cNvPr id="0" name=""/>
        <dsp:cNvSpPr/>
      </dsp:nvSpPr>
      <dsp:spPr>
        <a:xfrm>
          <a:off x="1738133" y="0"/>
          <a:ext cx="2859024" cy="178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1"/>
              </a:solidFill>
            </a:rPr>
            <a:t>P-value</a:t>
          </a:r>
          <a:endParaRPr lang="en-US" sz="4000" kern="1200" dirty="0">
            <a:solidFill>
              <a:schemeClr val="accent1"/>
            </a:solidFill>
          </a:endParaRPr>
        </a:p>
      </dsp:txBody>
      <dsp:txXfrm>
        <a:off x="1738133" y="0"/>
        <a:ext cx="2859024" cy="1780032"/>
      </dsp:txXfrm>
    </dsp:sp>
    <dsp:sp modelId="{F3AA7683-25D5-4D71-86C1-7E72AD5B37EC}">
      <dsp:nvSpPr>
        <dsp:cNvPr id="0" name=""/>
        <dsp:cNvSpPr/>
      </dsp:nvSpPr>
      <dsp:spPr>
        <a:xfrm>
          <a:off x="508242" y="1928367"/>
          <a:ext cx="1684782" cy="1780032"/>
        </a:xfrm>
        <a:prstGeom prst="downArrow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DB492-13A4-40C8-BE7E-97CF704D44A4}">
      <dsp:nvSpPr>
        <dsp:cNvPr id="0" name=""/>
        <dsp:cNvSpPr/>
      </dsp:nvSpPr>
      <dsp:spPr>
        <a:xfrm>
          <a:off x="2243568" y="1928367"/>
          <a:ext cx="2859024" cy="178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Statistically Significant</a:t>
          </a:r>
          <a:endParaRPr lang="en-US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43568" y="1928367"/>
        <a:ext cx="2859024" cy="17800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90493" y="0"/>
          <a:ext cx="2517913" cy="32004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0" y="342900"/>
          <a:ext cx="1636643" cy="455056"/>
        </a:xfrm>
        <a:prstGeom prst="roundRect">
          <a:avLst/>
        </a:prstGeom>
        <a:solidFill>
          <a:srgbClr val="99CCFF">
            <a:alpha val="89804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22214" y="365114"/>
        <a:ext cx="1592215" cy="410628"/>
      </dsp:txXfrm>
    </dsp:sp>
    <dsp:sp modelId="{E5C9A026-4CD2-41EC-95E4-9A682138EF61}">
      <dsp:nvSpPr>
        <dsp:cNvPr id="0" name=""/>
        <dsp:cNvSpPr/>
      </dsp:nvSpPr>
      <dsp:spPr>
        <a:xfrm>
          <a:off x="0" y="8572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22214" y="879464"/>
        <a:ext cx="1592215" cy="410628"/>
      </dsp:txXfrm>
    </dsp:sp>
    <dsp:sp modelId="{2E48889B-942B-4B8A-A9CE-910FC538252F}">
      <dsp:nvSpPr>
        <dsp:cNvPr id="0" name=""/>
        <dsp:cNvSpPr/>
      </dsp:nvSpPr>
      <dsp:spPr>
        <a:xfrm>
          <a:off x="0" y="137160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22214" y="1393814"/>
        <a:ext cx="1592215" cy="410628"/>
      </dsp:txXfrm>
    </dsp:sp>
    <dsp:sp modelId="{5D1421B2-A9F2-450B-B2BB-0EB1D260EE1D}">
      <dsp:nvSpPr>
        <dsp:cNvPr id="0" name=""/>
        <dsp:cNvSpPr/>
      </dsp:nvSpPr>
      <dsp:spPr>
        <a:xfrm>
          <a:off x="0" y="18859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22214" y="1908164"/>
        <a:ext cx="1592215" cy="410628"/>
      </dsp:txXfrm>
    </dsp:sp>
    <dsp:sp modelId="{17E3BF45-5A15-4F50-B448-9CA8251BE898}">
      <dsp:nvSpPr>
        <dsp:cNvPr id="0" name=""/>
        <dsp:cNvSpPr/>
      </dsp:nvSpPr>
      <dsp:spPr>
        <a:xfrm>
          <a:off x="0" y="240030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22214" y="2422514"/>
        <a:ext cx="1592215" cy="4106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76197" y="0"/>
          <a:ext cx="2451652" cy="32004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1225826" y="320352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1248040" y="342566"/>
        <a:ext cx="1549145" cy="410628"/>
      </dsp:txXfrm>
    </dsp:sp>
    <dsp:sp modelId="{E5C9A026-4CD2-41EC-95E4-9A682138EF61}">
      <dsp:nvSpPr>
        <dsp:cNvPr id="0" name=""/>
        <dsp:cNvSpPr/>
      </dsp:nvSpPr>
      <dsp:spPr>
        <a:xfrm>
          <a:off x="1225826" y="832291"/>
          <a:ext cx="1593573" cy="455056"/>
        </a:xfrm>
        <a:prstGeom prst="roundRect">
          <a:avLst/>
        </a:prstGeom>
        <a:solidFill>
          <a:srgbClr val="99CCFF">
            <a:alpha val="90000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1248040" y="854505"/>
        <a:ext cx="1549145" cy="410628"/>
      </dsp:txXfrm>
    </dsp:sp>
    <dsp:sp modelId="{2E48889B-942B-4B8A-A9CE-910FC538252F}">
      <dsp:nvSpPr>
        <dsp:cNvPr id="0" name=""/>
        <dsp:cNvSpPr/>
      </dsp:nvSpPr>
      <dsp:spPr>
        <a:xfrm>
          <a:off x="1225826" y="1344230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1248040" y="1366444"/>
        <a:ext cx="1549145" cy="410628"/>
      </dsp:txXfrm>
    </dsp:sp>
    <dsp:sp modelId="{5D1421B2-A9F2-450B-B2BB-0EB1D260EE1D}">
      <dsp:nvSpPr>
        <dsp:cNvPr id="0" name=""/>
        <dsp:cNvSpPr/>
      </dsp:nvSpPr>
      <dsp:spPr>
        <a:xfrm>
          <a:off x="1225826" y="1856169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1248040" y="1878383"/>
        <a:ext cx="1549145" cy="410628"/>
      </dsp:txXfrm>
    </dsp:sp>
    <dsp:sp modelId="{17E3BF45-5A15-4F50-B448-9CA8251BE898}">
      <dsp:nvSpPr>
        <dsp:cNvPr id="0" name=""/>
        <dsp:cNvSpPr/>
      </dsp:nvSpPr>
      <dsp:spPr>
        <a:xfrm>
          <a:off x="1225826" y="2368108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1248040" y="2390322"/>
        <a:ext cx="1549145" cy="4106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90493" y="0"/>
          <a:ext cx="2517913" cy="32004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0" y="342900"/>
          <a:ext cx="1636643" cy="455056"/>
        </a:xfrm>
        <a:prstGeom prst="roundRect">
          <a:avLst/>
        </a:prstGeom>
        <a:solidFill>
          <a:srgbClr val="FFFFFF">
            <a:alpha val="89804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22214" y="365114"/>
        <a:ext cx="1592215" cy="410628"/>
      </dsp:txXfrm>
    </dsp:sp>
    <dsp:sp modelId="{E5C9A026-4CD2-41EC-95E4-9A682138EF61}">
      <dsp:nvSpPr>
        <dsp:cNvPr id="0" name=""/>
        <dsp:cNvSpPr/>
      </dsp:nvSpPr>
      <dsp:spPr>
        <a:xfrm>
          <a:off x="0" y="8572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22214" y="879464"/>
        <a:ext cx="1592215" cy="410628"/>
      </dsp:txXfrm>
    </dsp:sp>
    <dsp:sp modelId="{2E48889B-942B-4B8A-A9CE-910FC538252F}">
      <dsp:nvSpPr>
        <dsp:cNvPr id="0" name=""/>
        <dsp:cNvSpPr/>
      </dsp:nvSpPr>
      <dsp:spPr>
        <a:xfrm>
          <a:off x="0" y="1371600"/>
          <a:ext cx="1636643" cy="455056"/>
        </a:xfrm>
        <a:prstGeom prst="roundRect">
          <a:avLst/>
        </a:prstGeom>
        <a:solidFill>
          <a:srgbClr val="99CCFF">
            <a:alpha val="90000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22214" y="1393814"/>
        <a:ext cx="1592215" cy="410628"/>
      </dsp:txXfrm>
    </dsp:sp>
    <dsp:sp modelId="{5D1421B2-A9F2-450B-B2BB-0EB1D260EE1D}">
      <dsp:nvSpPr>
        <dsp:cNvPr id="0" name=""/>
        <dsp:cNvSpPr/>
      </dsp:nvSpPr>
      <dsp:spPr>
        <a:xfrm>
          <a:off x="0" y="18859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22214" y="1908164"/>
        <a:ext cx="1592215" cy="410628"/>
      </dsp:txXfrm>
    </dsp:sp>
    <dsp:sp modelId="{17E3BF45-5A15-4F50-B448-9CA8251BE898}">
      <dsp:nvSpPr>
        <dsp:cNvPr id="0" name=""/>
        <dsp:cNvSpPr/>
      </dsp:nvSpPr>
      <dsp:spPr>
        <a:xfrm>
          <a:off x="0" y="240030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22214" y="2422514"/>
        <a:ext cx="1592215" cy="4106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76197" y="0"/>
          <a:ext cx="2451652" cy="32004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1225826" y="320352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1248040" y="342566"/>
        <a:ext cx="1549145" cy="410628"/>
      </dsp:txXfrm>
    </dsp:sp>
    <dsp:sp modelId="{E5C9A026-4CD2-41EC-95E4-9A682138EF61}">
      <dsp:nvSpPr>
        <dsp:cNvPr id="0" name=""/>
        <dsp:cNvSpPr/>
      </dsp:nvSpPr>
      <dsp:spPr>
        <a:xfrm>
          <a:off x="1225826" y="832291"/>
          <a:ext cx="1593573" cy="45505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1248040" y="854505"/>
        <a:ext cx="1549145" cy="410628"/>
      </dsp:txXfrm>
    </dsp:sp>
    <dsp:sp modelId="{2E48889B-942B-4B8A-A9CE-910FC538252F}">
      <dsp:nvSpPr>
        <dsp:cNvPr id="0" name=""/>
        <dsp:cNvSpPr/>
      </dsp:nvSpPr>
      <dsp:spPr>
        <a:xfrm>
          <a:off x="1225826" y="1344230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1248040" y="1366444"/>
        <a:ext cx="1549145" cy="410628"/>
      </dsp:txXfrm>
    </dsp:sp>
    <dsp:sp modelId="{5D1421B2-A9F2-450B-B2BB-0EB1D260EE1D}">
      <dsp:nvSpPr>
        <dsp:cNvPr id="0" name=""/>
        <dsp:cNvSpPr/>
      </dsp:nvSpPr>
      <dsp:spPr>
        <a:xfrm>
          <a:off x="1225826" y="1856169"/>
          <a:ext cx="1593573" cy="455056"/>
        </a:xfrm>
        <a:prstGeom prst="roundRect">
          <a:avLst/>
        </a:prstGeom>
        <a:solidFill>
          <a:srgbClr val="99CCFF">
            <a:alpha val="90000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1248040" y="1878383"/>
        <a:ext cx="1549145" cy="410628"/>
      </dsp:txXfrm>
    </dsp:sp>
    <dsp:sp modelId="{17E3BF45-5A15-4F50-B448-9CA8251BE898}">
      <dsp:nvSpPr>
        <dsp:cNvPr id="0" name=""/>
        <dsp:cNvSpPr/>
      </dsp:nvSpPr>
      <dsp:spPr>
        <a:xfrm>
          <a:off x="1225826" y="2368108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1248040" y="2390322"/>
        <a:ext cx="1549145" cy="4106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90493" y="0"/>
          <a:ext cx="2517913" cy="32004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0" y="342900"/>
          <a:ext cx="1636643" cy="455056"/>
        </a:xfrm>
        <a:prstGeom prst="roundRect">
          <a:avLst/>
        </a:prstGeom>
        <a:solidFill>
          <a:srgbClr val="FFFFFF">
            <a:alpha val="89804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22214" y="365114"/>
        <a:ext cx="1592215" cy="410628"/>
      </dsp:txXfrm>
    </dsp:sp>
    <dsp:sp modelId="{E5C9A026-4CD2-41EC-95E4-9A682138EF61}">
      <dsp:nvSpPr>
        <dsp:cNvPr id="0" name=""/>
        <dsp:cNvSpPr/>
      </dsp:nvSpPr>
      <dsp:spPr>
        <a:xfrm>
          <a:off x="0" y="8572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22214" y="879464"/>
        <a:ext cx="1592215" cy="410628"/>
      </dsp:txXfrm>
    </dsp:sp>
    <dsp:sp modelId="{2E48889B-942B-4B8A-A9CE-910FC538252F}">
      <dsp:nvSpPr>
        <dsp:cNvPr id="0" name=""/>
        <dsp:cNvSpPr/>
      </dsp:nvSpPr>
      <dsp:spPr>
        <a:xfrm>
          <a:off x="0" y="137160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22214" y="1393814"/>
        <a:ext cx="1592215" cy="410628"/>
      </dsp:txXfrm>
    </dsp:sp>
    <dsp:sp modelId="{5D1421B2-A9F2-450B-B2BB-0EB1D260EE1D}">
      <dsp:nvSpPr>
        <dsp:cNvPr id="0" name=""/>
        <dsp:cNvSpPr/>
      </dsp:nvSpPr>
      <dsp:spPr>
        <a:xfrm>
          <a:off x="0" y="18859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22214" y="1908164"/>
        <a:ext cx="1592215" cy="410628"/>
      </dsp:txXfrm>
    </dsp:sp>
    <dsp:sp modelId="{17E3BF45-5A15-4F50-B448-9CA8251BE898}">
      <dsp:nvSpPr>
        <dsp:cNvPr id="0" name=""/>
        <dsp:cNvSpPr/>
      </dsp:nvSpPr>
      <dsp:spPr>
        <a:xfrm>
          <a:off x="0" y="2400300"/>
          <a:ext cx="1636643" cy="455056"/>
        </a:xfrm>
        <a:prstGeom prst="roundRect">
          <a:avLst/>
        </a:prstGeom>
        <a:solidFill>
          <a:srgbClr val="99CCFF">
            <a:alpha val="90000"/>
          </a:srgb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22214" y="2422514"/>
        <a:ext cx="1592215" cy="4106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126215" y="0"/>
          <a:ext cx="3511826" cy="4267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0" y="457200"/>
          <a:ext cx="2282686" cy="606742"/>
        </a:xfrm>
        <a:prstGeom prst="roundRect">
          <a:avLst/>
        </a:prstGeom>
        <a:solidFill>
          <a:srgbClr val="FCEAAA">
            <a:alpha val="89804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Assumptions</a:t>
          </a:r>
          <a:endParaRPr lang="en-US" sz="2500" kern="1200" dirty="0"/>
        </a:p>
      </dsp:txBody>
      <dsp:txXfrm>
        <a:off x="29619" y="486819"/>
        <a:ext cx="2223448" cy="547504"/>
      </dsp:txXfrm>
    </dsp:sp>
    <dsp:sp modelId="{E5C9A026-4CD2-41EC-95E4-9A682138EF61}">
      <dsp:nvSpPr>
        <dsp:cNvPr id="0" name=""/>
        <dsp:cNvSpPr/>
      </dsp:nvSpPr>
      <dsp:spPr>
        <a:xfrm>
          <a:off x="0" y="1143000"/>
          <a:ext cx="228268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Hypotheses</a:t>
          </a:r>
          <a:endParaRPr lang="en-US" sz="2500" kern="1200" dirty="0"/>
        </a:p>
      </dsp:txBody>
      <dsp:txXfrm>
        <a:off x="29619" y="1172619"/>
        <a:ext cx="2223448" cy="547504"/>
      </dsp:txXfrm>
    </dsp:sp>
    <dsp:sp modelId="{2E48889B-942B-4B8A-A9CE-910FC538252F}">
      <dsp:nvSpPr>
        <dsp:cNvPr id="0" name=""/>
        <dsp:cNvSpPr/>
      </dsp:nvSpPr>
      <dsp:spPr>
        <a:xfrm>
          <a:off x="0" y="1828800"/>
          <a:ext cx="228268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Test Statistic</a:t>
          </a:r>
          <a:endParaRPr lang="en-US" sz="2500" kern="1200" dirty="0"/>
        </a:p>
      </dsp:txBody>
      <dsp:txXfrm>
        <a:off x="29619" y="1858419"/>
        <a:ext cx="2223448" cy="547504"/>
      </dsp:txXfrm>
    </dsp:sp>
    <dsp:sp modelId="{5D1421B2-A9F2-450B-B2BB-0EB1D260EE1D}">
      <dsp:nvSpPr>
        <dsp:cNvPr id="0" name=""/>
        <dsp:cNvSpPr/>
      </dsp:nvSpPr>
      <dsp:spPr>
        <a:xfrm>
          <a:off x="0" y="2514600"/>
          <a:ext cx="228268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P-Value</a:t>
          </a:r>
          <a:endParaRPr lang="en-US" sz="2500" kern="1200" dirty="0"/>
        </a:p>
      </dsp:txBody>
      <dsp:txXfrm>
        <a:off x="29619" y="2544219"/>
        <a:ext cx="2223448" cy="547504"/>
      </dsp:txXfrm>
    </dsp:sp>
    <dsp:sp modelId="{17E3BF45-5A15-4F50-B448-9CA8251BE898}">
      <dsp:nvSpPr>
        <dsp:cNvPr id="0" name=""/>
        <dsp:cNvSpPr/>
      </dsp:nvSpPr>
      <dsp:spPr>
        <a:xfrm>
          <a:off x="0" y="3200400"/>
          <a:ext cx="2282686" cy="60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Conclusion</a:t>
          </a:r>
          <a:endParaRPr lang="en-US" sz="2500" kern="1200" dirty="0"/>
        </a:p>
      </dsp:txBody>
      <dsp:txXfrm>
        <a:off x="29619" y="3230019"/>
        <a:ext cx="2223448" cy="5475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111926" y="0"/>
          <a:ext cx="3114260" cy="411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1557130" y="411881"/>
          <a:ext cx="2024269" cy="5850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Assumptions</a:t>
          </a:r>
          <a:endParaRPr lang="en-US" sz="2400" kern="1200" dirty="0"/>
        </a:p>
      </dsp:txBody>
      <dsp:txXfrm>
        <a:off x="1585691" y="440442"/>
        <a:ext cx="1967147" cy="527951"/>
      </dsp:txXfrm>
    </dsp:sp>
    <dsp:sp modelId="{E5C9A026-4CD2-41EC-95E4-9A682138EF61}">
      <dsp:nvSpPr>
        <dsp:cNvPr id="0" name=""/>
        <dsp:cNvSpPr/>
      </dsp:nvSpPr>
      <dsp:spPr>
        <a:xfrm>
          <a:off x="1557130" y="1070089"/>
          <a:ext cx="2024269" cy="585073"/>
        </a:xfrm>
        <a:prstGeom prst="roundRect">
          <a:avLst/>
        </a:prstGeom>
        <a:solidFill>
          <a:srgbClr val="FCEAAA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Hypotheses</a:t>
          </a:r>
          <a:endParaRPr lang="en-US" sz="2400" kern="1200" dirty="0"/>
        </a:p>
      </dsp:txBody>
      <dsp:txXfrm>
        <a:off x="1585691" y="1098650"/>
        <a:ext cx="1967147" cy="527951"/>
      </dsp:txXfrm>
    </dsp:sp>
    <dsp:sp modelId="{2E48889B-942B-4B8A-A9CE-910FC538252F}">
      <dsp:nvSpPr>
        <dsp:cNvPr id="0" name=""/>
        <dsp:cNvSpPr/>
      </dsp:nvSpPr>
      <dsp:spPr>
        <a:xfrm>
          <a:off x="1557130" y="1728296"/>
          <a:ext cx="2024269" cy="5850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Test Statistic</a:t>
          </a:r>
          <a:endParaRPr lang="en-US" sz="2400" kern="1200" dirty="0"/>
        </a:p>
      </dsp:txBody>
      <dsp:txXfrm>
        <a:off x="1585691" y="1756857"/>
        <a:ext cx="1967147" cy="527951"/>
      </dsp:txXfrm>
    </dsp:sp>
    <dsp:sp modelId="{5D1421B2-A9F2-450B-B2BB-0EB1D260EE1D}">
      <dsp:nvSpPr>
        <dsp:cNvPr id="0" name=""/>
        <dsp:cNvSpPr/>
      </dsp:nvSpPr>
      <dsp:spPr>
        <a:xfrm>
          <a:off x="1557130" y="2386503"/>
          <a:ext cx="2024269" cy="5850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P-Value</a:t>
          </a:r>
          <a:endParaRPr lang="en-US" sz="2400" kern="1200" dirty="0"/>
        </a:p>
      </dsp:txBody>
      <dsp:txXfrm>
        <a:off x="1585691" y="2415064"/>
        <a:ext cx="1967147" cy="527951"/>
      </dsp:txXfrm>
    </dsp:sp>
    <dsp:sp modelId="{17E3BF45-5A15-4F50-B448-9CA8251BE898}">
      <dsp:nvSpPr>
        <dsp:cNvPr id="0" name=""/>
        <dsp:cNvSpPr/>
      </dsp:nvSpPr>
      <dsp:spPr>
        <a:xfrm>
          <a:off x="1557130" y="3044710"/>
          <a:ext cx="2024269" cy="5850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Conclusion</a:t>
          </a:r>
          <a:endParaRPr lang="en-US" sz="2400" kern="1200" dirty="0"/>
        </a:p>
      </dsp:txBody>
      <dsp:txXfrm>
        <a:off x="1585691" y="3073271"/>
        <a:ext cx="1967147" cy="527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119070" y="0"/>
          <a:ext cx="3313043" cy="3657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FB5EE-5802-41B0-A9BD-2C3C2DB8C13B}">
      <dsp:nvSpPr>
        <dsp:cNvPr id="0" name=""/>
        <dsp:cNvSpPr/>
      </dsp:nvSpPr>
      <dsp:spPr>
        <a:xfrm>
          <a:off x="0" y="394641"/>
          <a:ext cx="2153478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Assumptions</a:t>
          </a:r>
          <a:endParaRPr lang="en-US" sz="2100" kern="1200" dirty="0"/>
        </a:p>
      </dsp:txBody>
      <dsp:txXfrm>
        <a:off x="25387" y="420028"/>
        <a:ext cx="2102704" cy="469291"/>
      </dsp:txXfrm>
    </dsp:sp>
    <dsp:sp modelId="{E5C9A026-4CD2-41EC-95E4-9A682138EF61}">
      <dsp:nvSpPr>
        <dsp:cNvPr id="0" name=""/>
        <dsp:cNvSpPr/>
      </dsp:nvSpPr>
      <dsp:spPr>
        <a:xfrm>
          <a:off x="0" y="979714"/>
          <a:ext cx="2153478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Hypotheses</a:t>
          </a:r>
          <a:endParaRPr lang="en-US" sz="2100" kern="1200" dirty="0"/>
        </a:p>
      </dsp:txBody>
      <dsp:txXfrm>
        <a:off x="25387" y="1005101"/>
        <a:ext cx="2102704" cy="469291"/>
      </dsp:txXfrm>
    </dsp:sp>
    <dsp:sp modelId="{2E48889B-942B-4B8A-A9CE-910FC538252F}">
      <dsp:nvSpPr>
        <dsp:cNvPr id="0" name=""/>
        <dsp:cNvSpPr/>
      </dsp:nvSpPr>
      <dsp:spPr>
        <a:xfrm>
          <a:off x="0" y="1567543"/>
          <a:ext cx="2153478" cy="520065"/>
        </a:xfrm>
        <a:prstGeom prst="roundRect">
          <a:avLst/>
        </a:prstGeom>
        <a:solidFill>
          <a:srgbClr val="FCEAAA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Test Statistic</a:t>
          </a:r>
          <a:endParaRPr lang="en-US" sz="2100" kern="1200" dirty="0"/>
        </a:p>
      </dsp:txBody>
      <dsp:txXfrm>
        <a:off x="25387" y="1592930"/>
        <a:ext cx="2102704" cy="469291"/>
      </dsp:txXfrm>
    </dsp:sp>
    <dsp:sp modelId="{5D1421B2-A9F2-450B-B2BB-0EB1D260EE1D}">
      <dsp:nvSpPr>
        <dsp:cNvPr id="0" name=""/>
        <dsp:cNvSpPr/>
      </dsp:nvSpPr>
      <dsp:spPr>
        <a:xfrm>
          <a:off x="0" y="2155372"/>
          <a:ext cx="2153478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P-Value</a:t>
          </a:r>
          <a:endParaRPr lang="en-US" sz="2100" kern="1200" dirty="0"/>
        </a:p>
      </dsp:txBody>
      <dsp:txXfrm>
        <a:off x="25387" y="2180759"/>
        <a:ext cx="2102704" cy="469291"/>
      </dsp:txXfrm>
    </dsp:sp>
    <dsp:sp modelId="{17E3BF45-5A15-4F50-B448-9CA8251BE898}">
      <dsp:nvSpPr>
        <dsp:cNvPr id="0" name=""/>
        <dsp:cNvSpPr/>
      </dsp:nvSpPr>
      <dsp:spPr>
        <a:xfrm>
          <a:off x="0" y="2743200"/>
          <a:ext cx="2153478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Conclusion</a:t>
          </a:r>
          <a:endParaRPr lang="en-US" sz="2100" kern="1200" dirty="0"/>
        </a:p>
      </dsp:txBody>
      <dsp:txXfrm>
        <a:off x="25387" y="2768587"/>
        <a:ext cx="2102704" cy="469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92875" y="0"/>
          <a:ext cx="2584173" cy="33623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1292086" y="336560"/>
          <a:ext cx="1679713" cy="478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1315424" y="359898"/>
        <a:ext cx="1633037" cy="431404"/>
      </dsp:txXfrm>
    </dsp:sp>
    <dsp:sp modelId="{E5C9A026-4CD2-41EC-95E4-9A682138EF61}">
      <dsp:nvSpPr>
        <dsp:cNvPr id="0" name=""/>
        <dsp:cNvSpPr/>
      </dsp:nvSpPr>
      <dsp:spPr>
        <a:xfrm>
          <a:off x="1292086" y="874401"/>
          <a:ext cx="1679713" cy="478080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1315424" y="897739"/>
        <a:ext cx="1633037" cy="431404"/>
      </dsp:txXfrm>
    </dsp:sp>
    <dsp:sp modelId="{2E48889B-942B-4B8A-A9CE-910FC538252F}">
      <dsp:nvSpPr>
        <dsp:cNvPr id="0" name=""/>
        <dsp:cNvSpPr/>
      </dsp:nvSpPr>
      <dsp:spPr>
        <a:xfrm>
          <a:off x="1292086" y="1412242"/>
          <a:ext cx="1679713" cy="478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1315424" y="1435580"/>
        <a:ext cx="1633037" cy="431404"/>
      </dsp:txXfrm>
    </dsp:sp>
    <dsp:sp modelId="{5D1421B2-A9F2-450B-B2BB-0EB1D260EE1D}">
      <dsp:nvSpPr>
        <dsp:cNvPr id="0" name=""/>
        <dsp:cNvSpPr/>
      </dsp:nvSpPr>
      <dsp:spPr>
        <a:xfrm>
          <a:off x="1292086" y="1950082"/>
          <a:ext cx="1679713" cy="478080"/>
        </a:xfrm>
        <a:prstGeom prst="roundRect">
          <a:avLst/>
        </a:prstGeom>
        <a:solidFill>
          <a:srgbClr val="FCEAAA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1315424" y="1973420"/>
        <a:ext cx="1633037" cy="431404"/>
      </dsp:txXfrm>
    </dsp:sp>
    <dsp:sp modelId="{17E3BF45-5A15-4F50-B448-9CA8251BE898}">
      <dsp:nvSpPr>
        <dsp:cNvPr id="0" name=""/>
        <dsp:cNvSpPr/>
      </dsp:nvSpPr>
      <dsp:spPr>
        <a:xfrm>
          <a:off x="1292086" y="2487923"/>
          <a:ext cx="1679713" cy="478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1315424" y="2511261"/>
        <a:ext cx="1633037" cy="431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161934" y="0"/>
          <a:ext cx="3657600" cy="3657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FB5EE-5802-41B0-A9BD-2C3C2DB8C13B}">
      <dsp:nvSpPr>
        <dsp:cNvPr id="0" name=""/>
        <dsp:cNvSpPr/>
      </dsp:nvSpPr>
      <dsp:spPr>
        <a:xfrm>
          <a:off x="0" y="394641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Assumptions</a:t>
          </a:r>
          <a:endParaRPr lang="en-US" sz="2100" kern="1200" dirty="0"/>
        </a:p>
      </dsp:txBody>
      <dsp:txXfrm>
        <a:off x="25387" y="420028"/>
        <a:ext cx="2326666" cy="469291"/>
      </dsp:txXfrm>
    </dsp:sp>
    <dsp:sp modelId="{E5C9A026-4CD2-41EC-95E4-9A682138EF61}">
      <dsp:nvSpPr>
        <dsp:cNvPr id="0" name=""/>
        <dsp:cNvSpPr/>
      </dsp:nvSpPr>
      <dsp:spPr>
        <a:xfrm>
          <a:off x="0" y="979714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Hypotheses</a:t>
          </a:r>
          <a:endParaRPr lang="en-US" sz="2100" kern="1200" dirty="0"/>
        </a:p>
      </dsp:txBody>
      <dsp:txXfrm>
        <a:off x="25387" y="1005101"/>
        <a:ext cx="2326666" cy="469291"/>
      </dsp:txXfrm>
    </dsp:sp>
    <dsp:sp modelId="{2E48889B-942B-4B8A-A9CE-910FC538252F}">
      <dsp:nvSpPr>
        <dsp:cNvPr id="0" name=""/>
        <dsp:cNvSpPr/>
      </dsp:nvSpPr>
      <dsp:spPr>
        <a:xfrm>
          <a:off x="0" y="1567543"/>
          <a:ext cx="2377440" cy="520065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Test Statistic</a:t>
          </a:r>
          <a:endParaRPr lang="en-US" sz="2100" kern="1200" dirty="0"/>
        </a:p>
      </dsp:txBody>
      <dsp:txXfrm>
        <a:off x="25387" y="1592930"/>
        <a:ext cx="2326666" cy="469291"/>
      </dsp:txXfrm>
    </dsp:sp>
    <dsp:sp modelId="{5D1421B2-A9F2-450B-B2BB-0EB1D260EE1D}">
      <dsp:nvSpPr>
        <dsp:cNvPr id="0" name=""/>
        <dsp:cNvSpPr/>
      </dsp:nvSpPr>
      <dsp:spPr>
        <a:xfrm>
          <a:off x="0" y="2155372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P-Value</a:t>
          </a:r>
          <a:endParaRPr lang="en-US" sz="2100" kern="1200" dirty="0"/>
        </a:p>
      </dsp:txBody>
      <dsp:txXfrm>
        <a:off x="25387" y="2180759"/>
        <a:ext cx="2326666" cy="469291"/>
      </dsp:txXfrm>
    </dsp:sp>
    <dsp:sp modelId="{17E3BF45-5A15-4F50-B448-9CA8251BE898}">
      <dsp:nvSpPr>
        <dsp:cNvPr id="0" name=""/>
        <dsp:cNvSpPr/>
      </dsp:nvSpPr>
      <dsp:spPr>
        <a:xfrm>
          <a:off x="0" y="2743200"/>
          <a:ext cx="2377440" cy="520065"/>
        </a:xfrm>
        <a:prstGeom prst="roundRect">
          <a:avLst/>
        </a:prstGeom>
        <a:solidFill>
          <a:srgbClr val="FCEAAA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Conclusion</a:t>
          </a:r>
          <a:endParaRPr lang="en-US" sz="2100" kern="1200" dirty="0"/>
        </a:p>
      </dsp:txBody>
      <dsp:txXfrm>
        <a:off x="25387" y="2768587"/>
        <a:ext cx="2326666" cy="4692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377686" y="0"/>
          <a:ext cx="2517913" cy="320040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0" y="342900"/>
          <a:ext cx="1636643" cy="455056"/>
        </a:xfrm>
        <a:prstGeom prst="roundRect">
          <a:avLst/>
        </a:prstGeom>
        <a:solidFill>
          <a:srgbClr val="FCEAAA">
            <a:alpha val="90000"/>
          </a:srgb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22214" y="365114"/>
        <a:ext cx="1592215" cy="410628"/>
      </dsp:txXfrm>
    </dsp:sp>
    <dsp:sp modelId="{E5C9A026-4CD2-41EC-95E4-9A682138EF61}">
      <dsp:nvSpPr>
        <dsp:cNvPr id="0" name=""/>
        <dsp:cNvSpPr/>
      </dsp:nvSpPr>
      <dsp:spPr>
        <a:xfrm>
          <a:off x="0" y="8572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22214" y="879464"/>
        <a:ext cx="1592215" cy="410628"/>
      </dsp:txXfrm>
    </dsp:sp>
    <dsp:sp modelId="{2E48889B-942B-4B8A-A9CE-910FC538252F}">
      <dsp:nvSpPr>
        <dsp:cNvPr id="0" name=""/>
        <dsp:cNvSpPr/>
      </dsp:nvSpPr>
      <dsp:spPr>
        <a:xfrm>
          <a:off x="0" y="137160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22214" y="1393814"/>
        <a:ext cx="1592215" cy="410628"/>
      </dsp:txXfrm>
    </dsp:sp>
    <dsp:sp modelId="{5D1421B2-A9F2-450B-B2BB-0EB1D260EE1D}">
      <dsp:nvSpPr>
        <dsp:cNvPr id="0" name=""/>
        <dsp:cNvSpPr/>
      </dsp:nvSpPr>
      <dsp:spPr>
        <a:xfrm>
          <a:off x="0" y="188595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22214" y="1908164"/>
        <a:ext cx="1592215" cy="410628"/>
      </dsp:txXfrm>
    </dsp:sp>
    <dsp:sp modelId="{17E3BF45-5A15-4F50-B448-9CA8251BE898}">
      <dsp:nvSpPr>
        <dsp:cNvPr id="0" name=""/>
        <dsp:cNvSpPr/>
      </dsp:nvSpPr>
      <dsp:spPr>
        <a:xfrm>
          <a:off x="0" y="2400300"/>
          <a:ext cx="163664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22214" y="2422514"/>
        <a:ext cx="1592215" cy="410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88112" y="0"/>
          <a:ext cx="2451652" cy="320040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1225826" y="320352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1248040" y="342566"/>
        <a:ext cx="1549145" cy="410628"/>
      </dsp:txXfrm>
    </dsp:sp>
    <dsp:sp modelId="{E5C9A026-4CD2-41EC-95E4-9A682138EF61}">
      <dsp:nvSpPr>
        <dsp:cNvPr id="0" name=""/>
        <dsp:cNvSpPr/>
      </dsp:nvSpPr>
      <dsp:spPr>
        <a:xfrm>
          <a:off x="1225826" y="832291"/>
          <a:ext cx="1593573" cy="455056"/>
        </a:xfrm>
        <a:prstGeom prst="roundRect">
          <a:avLst/>
        </a:prstGeom>
        <a:solidFill>
          <a:srgbClr val="FCEAAA">
            <a:alpha val="90000"/>
          </a:srgb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1248040" y="854505"/>
        <a:ext cx="1549145" cy="410628"/>
      </dsp:txXfrm>
    </dsp:sp>
    <dsp:sp modelId="{2E48889B-942B-4B8A-A9CE-910FC538252F}">
      <dsp:nvSpPr>
        <dsp:cNvPr id="0" name=""/>
        <dsp:cNvSpPr/>
      </dsp:nvSpPr>
      <dsp:spPr>
        <a:xfrm>
          <a:off x="1225826" y="1344230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1248040" y="1366444"/>
        <a:ext cx="1549145" cy="410628"/>
      </dsp:txXfrm>
    </dsp:sp>
    <dsp:sp modelId="{5D1421B2-A9F2-450B-B2BB-0EB1D260EE1D}">
      <dsp:nvSpPr>
        <dsp:cNvPr id="0" name=""/>
        <dsp:cNvSpPr/>
      </dsp:nvSpPr>
      <dsp:spPr>
        <a:xfrm>
          <a:off x="1225826" y="1856169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1248040" y="1878383"/>
        <a:ext cx="1549145" cy="410628"/>
      </dsp:txXfrm>
    </dsp:sp>
    <dsp:sp modelId="{17E3BF45-5A15-4F50-B448-9CA8251BE898}">
      <dsp:nvSpPr>
        <dsp:cNvPr id="0" name=""/>
        <dsp:cNvSpPr/>
      </dsp:nvSpPr>
      <dsp:spPr>
        <a:xfrm>
          <a:off x="1225826" y="2368108"/>
          <a:ext cx="1593573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1248040" y="2390322"/>
        <a:ext cx="1549145" cy="410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5C35-91B7-44FB-A48B-DF5C30D4DD0F}">
      <dsp:nvSpPr>
        <dsp:cNvPr id="0" name=""/>
        <dsp:cNvSpPr/>
      </dsp:nvSpPr>
      <dsp:spPr>
        <a:xfrm>
          <a:off x="427382" y="0"/>
          <a:ext cx="2849217" cy="320040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09A2-8091-4706-9C34-82FE15BA9311}">
      <dsp:nvSpPr>
        <dsp:cNvPr id="0" name=""/>
        <dsp:cNvSpPr/>
      </dsp:nvSpPr>
      <dsp:spPr>
        <a:xfrm>
          <a:off x="0" y="342900"/>
          <a:ext cx="1851991" cy="45505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Assumptions</a:t>
          </a:r>
          <a:endParaRPr lang="en-US" sz="1900" kern="1200" dirty="0"/>
        </a:p>
      </dsp:txBody>
      <dsp:txXfrm>
        <a:off x="22214" y="365114"/>
        <a:ext cx="1807563" cy="410628"/>
      </dsp:txXfrm>
    </dsp:sp>
    <dsp:sp modelId="{E5C9A026-4CD2-41EC-95E4-9A682138EF61}">
      <dsp:nvSpPr>
        <dsp:cNvPr id="0" name=""/>
        <dsp:cNvSpPr/>
      </dsp:nvSpPr>
      <dsp:spPr>
        <a:xfrm>
          <a:off x="0" y="857250"/>
          <a:ext cx="1851991" cy="45505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Hypotheses</a:t>
          </a:r>
          <a:endParaRPr lang="en-US" sz="1900" kern="1200" dirty="0"/>
        </a:p>
      </dsp:txBody>
      <dsp:txXfrm>
        <a:off x="22214" y="879464"/>
        <a:ext cx="1807563" cy="410628"/>
      </dsp:txXfrm>
    </dsp:sp>
    <dsp:sp modelId="{2E48889B-942B-4B8A-A9CE-910FC538252F}">
      <dsp:nvSpPr>
        <dsp:cNvPr id="0" name=""/>
        <dsp:cNvSpPr/>
      </dsp:nvSpPr>
      <dsp:spPr>
        <a:xfrm>
          <a:off x="0" y="1371600"/>
          <a:ext cx="1851991" cy="455056"/>
        </a:xfrm>
        <a:prstGeom prst="round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Statistic</a:t>
          </a:r>
          <a:endParaRPr lang="en-US" sz="1900" kern="1200" dirty="0"/>
        </a:p>
      </dsp:txBody>
      <dsp:txXfrm>
        <a:off x="22214" y="1393814"/>
        <a:ext cx="1807563" cy="410628"/>
      </dsp:txXfrm>
    </dsp:sp>
    <dsp:sp modelId="{5D1421B2-A9F2-450B-B2BB-0EB1D260EE1D}">
      <dsp:nvSpPr>
        <dsp:cNvPr id="0" name=""/>
        <dsp:cNvSpPr/>
      </dsp:nvSpPr>
      <dsp:spPr>
        <a:xfrm>
          <a:off x="0" y="1885950"/>
          <a:ext cx="1851991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45176"/>
              <a:satOff val="1059"/>
              <a:lumOff val="30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P-Value</a:t>
          </a:r>
          <a:endParaRPr lang="en-US" sz="1900" kern="1200" dirty="0"/>
        </a:p>
      </dsp:txBody>
      <dsp:txXfrm>
        <a:off x="22214" y="1908164"/>
        <a:ext cx="1807563" cy="410628"/>
      </dsp:txXfrm>
    </dsp:sp>
    <dsp:sp modelId="{17E3BF45-5A15-4F50-B448-9CA8251BE898}">
      <dsp:nvSpPr>
        <dsp:cNvPr id="0" name=""/>
        <dsp:cNvSpPr/>
      </dsp:nvSpPr>
      <dsp:spPr>
        <a:xfrm>
          <a:off x="0" y="2400300"/>
          <a:ext cx="1851991" cy="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22588"/>
              <a:satOff val="530"/>
              <a:lumOff val="1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Conclusion</a:t>
          </a:r>
          <a:endParaRPr lang="en-US" sz="1900" kern="1200" dirty="0"/>
        </a:p>
      </dsp:txBody>
      <dsp:txXfrm>
        <a:off x="22214" y="2422514"/>
        <a:ext cx="1807563" cy="410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 smtClean="0"/>
              <a:t>Math 1530 - Chapter 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38C23DCA-A37B-46F2-B0C7-8E2A5360F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42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smtClean="0"/>
              <a:t>Math 1530 - Chapter 9</a:t>
            </a: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EB7F43F-6DA4-4C41-9E61-78FD4C31E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66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63CE25-B7C6-4C4E-AE0D-01127D4D8F8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8602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Math 1530 - Chapter 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0C9789-BFC1-4020-9264-BAF4AC447305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mtClean="0"/>
              <a:t>The data is categorical – each prediction falls in the category “correct” or “incorrect”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mtClean="0"/>
              <a:t>Each subject was identified by a random number. Subjects were randomly selected for each experiment.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i="1" smtClean="0"/>
              <a:t>np</a:t>
            </a:r>
            <a:r>
              <a:rPr lang="en-US" smtClean="0"/>
              <a:t>=116(1/3) &gt; 15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i="1" smtClean="0"/>
              <a:t>n(1-p)</a:t>
            </a:r>
            <a:r>
              <a:rPr lang="en-US" smtClean="0"/>
              <a:t> = 116(2/3) &gt; 15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26A981-1E70-4706-A080-12BF3A87C3A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With random guessing, p = 1/3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astrologers’ claim: p &gt; 1/3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hypotheses for this test:</a:t>
            </a:r>
          </a:p>
          <a:p>
            <a:pPr lvl="3">
              <a:lnSpc>
                <a:spcPct val="90000"/>
              </a:lnSpc>
            </a:pPr>
            <a:r>
              <a:rPr lang="en-US" sz="2400" smtClean="0"/>
              <a:t>H</a:t>
            </a:r>
            <a:r>
              <a:rPr lang="en-US" sz="2400" baseline="-25000" smtClean="0"/>
              <a:t>o</a:t>
            </a:r>
            <a:r>
              <a:rPr lang="en-US" sz="2400" smtClean="0"/>
              <a:t>: p = 1/3</a:t>
            </a:r>
          </a:p>
          <a:p>
            <a:pPr lvl="3">
              <a:lnSpc>
                <a:spcPct val="90000"/>
              </a:lnSpc>
            </a:pPr>
            <a:r>
              <a:rPr lang="en-US" sz="2400" smtClean="0"/>
              <a:t>H</a:t>
            </a:r>
            <a:r>
              <a:rPr lang="en-US" sz="2400" baseline="-25000" smtClean="0"/>
              <a:t>a</a:t>
            </a:r>
            <a:r>
              <a:rPr lang="en-US" sz="2400" smtClean="0"/>
              <a:t>: p &gt; 1/3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9C0E83-B08F-477B-947B-DA6E267872E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2200" smtClean="0"/>
              <a:t>In the actual experiment, the astrologers were correct with 40 of their 116 predictions (a success rate of 0.345)</a:t>
            </a:r>
          </a:p>
          <a:p>
            <a:r>
              <a:rPr lang="en-US" smtClean="0"/>
              <a:t>Z = (0.345-1/3)/sqrt((1/3*2/3)/116) = 0.26.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20CD4D-1D98-4F2F-B6E2-EDC9B46082AF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P-value is 0.40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6206B5-D824-46F7-9722-B2D0BABA6BF1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P-value of 0.40 is not especially small</a:t>
            </a:r>
          </a:p>
          <a:p>
            <a:pPr>
              <a:lnSpc>
                <a:spcPct val="90000"/>
              </a:lnSpc>
            </a:pPr>
            <a:r>
              <a:rPr lang="en-US" smtClean="0"/>
              <a:t>It does not provide strong evidence against H</a:t>
            </a:r>
            <a:r>
              <a:rPr lang="en-US" baseline="-25000" smtClean="0"/>
              <a:t>0:</a:t>
            </a:r>
            <a:r>
              <a:rPr lang="en-US" smtClean="0"/>
              <a:t> </a:t>
            </a:r>
            <a:r>
              <a:rPr lang="en-US" i="1" smtClean="0"/>
              <a:t>p</a:t>
            </a:r>
            <a:r>
              <a:rPr lang="en-US" smtClean="0"/>
              <a:t> = 1/3</a:t>
            </a:r>
          </a:p>
          <a:p>
            <a:pPr>
              <a:lnSpc>
                <a:spcPct val="90000"/>
              </a:lnSpc>
            </a:pPr>
            <a:r>
              <a:rPr lang="en-US" smtClean="0"/>
              <a:t>There is not strong evidence that astrologers have special predictive powers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4C29E9-D038-4E8B-8AFA-3FA75B3C52D2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EF4735-40FF-4796-998B-B7A0395CEA8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FDB7A8-2620-4466-9360-5720DE6FEC8C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8C0937-C706-4625-BFAE-272CB6554BF1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D20CA2-FA5D-44D3-B001-5298BB5C61CC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B88DC1-BCF5-4DA6-A26F-71F0E042328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F761C8-268B-499E-9E27-EA80097408B3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CA953C-B51C-43D3-A5D9-41DF9240D44D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29AB36-018B-40D2-BA5A-6403C2677222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6D618-6729-4389-89BD-63E1364F9210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7D8862-7573-45CC-B8E8-795A07701E1C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9CCA-B4D4-4310-AA1F-49E8D33BCFBD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D7EFC5-C4C2-4CB3-9790-1C7AD26D0837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mtClean="0"/>
              <a:t>The variable (weight change) is quantitative</a:t>
            </a:r>
          </a:p>
          <a:p>
            <a:pPr lvl="1"/>
            <a:r>
              <a:rPr lang="en-US" smtClean="0"/>
              <a:t>The subjects were a </a:t>
            </a:r>
            <a:r>
              <a:rPr lang="en-US" i="1" smtClean="0"/>
              <a:t>convenience sample</a:t>
            </a:r>
            <a:r>
              <a:rPr lang="en-US" smtClean="0"/>
              <a:t>, rather than a random sample. The question is whether these girls are a good representation of all girls with anorexia.</a:t>
            </a:r>
          </a:p>
          <a:p>
            <a:pPr lvl="1"/>
            <a:r>
              <a:rPr lang="en-US" smtClean="0"/>
              <a:t>The population distribution is approximately normal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F8AA01-6FE3-41A3-96F5-4922132DED55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Null hypothesis:  “no effect”</a:t>
            </a:r>
          </a:p>
          <a:p>
            <a:r>
              <a:rPr lang="en-US" smtClean="0"/>
              <a:t>Alternative hypothesis:  therapy is “effective” </a:t>
            </a:r>
          </a:p>
          <a:p>
            <a:pPr lvl="1"/>
            <a:r>
              <a:rPr lang="en-US" sz="2800" smtClean="0"/>
              <a:t>H</a:t>
            </a:r>
            <a:r>
              <a:rPr lang="en-US" sz="2800" baseline="-25000" smtClean="0"/>
              <a:t>0:</a:t>
            </a:r>
            <a:r>
              <a:rPr lang="en-US" sz="2800" smtClean="0"/>
              <a:t> µ = 0</a:t>
            </a:r>
            <a:endParaRPr lang="en-US" sz="1000" smtClean="0"/>
          </a:p>
          <a:p>
            <a:pPr lvl="1"/>
            <a:r>
              <a:rPr lang="en-US" sz="2800" smtClean="0"/>
              <a:t>H</a:t>
            </a:r>
            <a:r>
              <a:rPr lang="en-US" sz="2800" baseline="-25000" smtClean="0"/>
              <a:t>a:</a:t>
            </a:r>
            <a:r>
              <a:rPr lang="en-US" sz="2800" smtClean="0"/>
              <a:t> µ &gt; 0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B6701E-72DA-487C-AACC-BE31793421F9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 = (3.00 – 0)/(7.32/sqrt(29)) = 2.21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04EB0B-DA89-456A-8B16-0204A94BFB11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 P-value is the area to the right of t=2.21 for the t sampling distribution with 28 df.  This values is 0.018.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If the treatment had no effect, the probability of obtaining a sample this extreme would be 0.018</a:t>
            </a:r>
            <a:endParaRPr lang="en-US" u="sn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10AB4C-93A2-4D86-8627-607C84A960F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03D43C-B811-4C43-924E-317569C27537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mtClean="0"/>
              <a:t>The small P-value of 0.018 provides considerable evidence against the null hypothesis (the hypothesis that the therapy had no effect)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557AB3-1574-424B-A205-14029A240757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05E728-F5B3-4B35-A047-98080322FF91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50B79C-C85D-4456-93D6-53FD50EC1071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33AA06-AA5E-4590-B59A-F0136BA10012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1B4A23-825C-4CE7-B799-A945CCE02903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DF0C5A-89F5-4AC2-916A-D9DB3076B729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8555BF-332C-416B-A8B8-97C57C19CC0B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B1F646-5796-4EC1-AA99-2DE75166098C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89" tIns="47869" rIns="97389" bIns="47869"/>
          <a:lstStyle/>
          <a:p>
            <a:pPr defTabSz="984250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79526D-27FD-49F1-AEF8-CDE816832116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94E0C-E078-4320-B1D7-D26197C507A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98D793-0FAC-4099-93A9-718DD614C10E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89" tIns="47869" rIns="97389" bIns="47869"/>
          <a:lstStyle/>
          <a:p>
            <a:pPr defTabSz="984250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C71B67-4FD4-45F9-9ED9-99FF231E6528}" type="slidenum">
              <a:rPr lang="en-US" smtClean="0"/>
              <a:pPr eaLnBrk="1" hangingPunct="1"/>
              <a:t>72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67E417-8C71-4F4C-A978-2D5EC720A0A5}" type="slidenum">
              <a:rPr lang="en-US" smtClean="0"/>
              <a:pPr eaLnBrk="1" hangingPunct="1"/>
              <a:t>74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5279A0-17E3-4F35-B107-07B5F3B963A0}" type="slidenum">
              <a:rPr lang="en-US" smtClean="0"/>
              <a:pPr eaLnBrk="1" hangingPunct="1"/>
              <a:t>75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A8F786-CFFD-4F4A-A539-7BF49D8FA4DA}" type="slidenum">
              <a:rPr lang="en-US" smtClean="0"/>
              <a:pPr eaLnBrk="1" hangingPunct="1"/>
              <a:t>76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Math 1530 - Chapter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B7F43F-6DA4-4C41-9E61-78FD4C31E69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8A0588-8664-4F1A-A947-0E585F64DDE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34FA0C-22E9-4143-A843-C744AF2E0FB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7B74D3-FA41-416A-9F6A-7F1550D0506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3B4B60-21F9-421B-9136-F5F14463AC3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3B4B60-21F9-421B-9136-F5F14463AC3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D1F67D-5BA4-4A16-89F6-29DBBB62A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6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1C6A-7961-44BA-9921-8E55EFC5A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953C-83C1-4DFB-81D5-88AE69096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2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0B35F-88D2-4CED-BD21-EEB165310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8F38-5F80-4D9A-9215-D15BC42B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3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FA7A02-BAD5-481A-B18C-B2D3EDCA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348866-A49B-476E-A6F0-E38C8596F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379E27-C590-42C1-97D1-926FC1C4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209F-B38B-4AF8-BE8A-D6DE2761B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962A2A-7498-4376-A0CC-0E309ECB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CDB4-73B0-42C3-B98D-521B0C67D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5EF19E0-2F6A-4714-BDC6-29C4EB1D1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0145AD-0D41-4706-84B3-94F48D3C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13" r:id="rId6"/>
    <p:sldLayoutId id="2147484121" r:id="rId7"/>
    <p:sldLayoutId id="2147484114" r:id="rId8"/>
    <p:sldLayoutId id="2147484122" r:id="rId9"/>
    <p:sldLayoutId id="2147484115" r:id="rId10"/>
    <p:sldLayoutId id="2147484123" r:id="rId11"/>
    <p:sldLayoutId id="2147484124" r:id="rId12"/>
    <p:sldLayoutId id="21474841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0.xml"/><Relationship Id="rId12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8" Type="http://schemas.openxmlformats.org/officeDocument/2006/relationships/diagramData" Target="../diagrams/data20.xml"/><Relationship Id="rId9" Type="http://schemas.openxmlformats.org/officeDocument/2006/relationships/diagramLayout" Target="../diagrams/layout20.xml"/><Relationship Id="rId10" Type="http://schemas.openxmlformats.org/officeDocument/2006/relationships/diagramQuickStyle" Target="../diagrams/quickStyle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3.png"/></Relationships>
</file>

<file path=ppt/slides/_rels/slide7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5.xml"/><Relationship Id="rId12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diagramData" Target="../diagrams/data24.xml"/><Relationship Id="rId4" Type="http://schemas.openxmlformats.org/officeDocument/2006/relationships/diagramLayout" Target="../diagrams/layout24.xml"/><Relationship Id="rId5" Type="http://schemas.openxmlformats.org/officeDocument/2006/relationships/diagramQuickStyle" Target="../diagrams/quickStyle24.xml"/><Relationship Id="rId6" Type="http://schemas.openxmlformats.org/officeDocument/2006/relationships/diagramColors" Target="../diagrams/colors24.xml"/><Relationship Id="rId7" Type="http://schemas.microsoft.com/office/2007/relationships/diagramDrawing" Target="../diagrams/drawing24.xml"/><Relationship Id="rId8" Type="http://schemas.openxmlformats.org/officeDocument/2006/relationships/diagramData" Target="../diagrams/data25.xml"/><Relationship Id="rId9" Type="http://schemas.openxmlformats.org/officeDocument/2006/relationships/diagramLayout" Target="../diagrams/layout25.xml"/><Relationship Id="rId10" Type="http://schemas.openxmlformats.org/officeDocument/2006/relationships/diagramQuickStyle" Target="../diagrams/quickStyle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4" Type="http://schemas.openxmlformats.org/officeDocument/2006/relationships/diagramLayout" Target="../diagrams/layout26.xml"/><Relationship Id="rId5" Type="http://schemas.openxmlformats.org/officeDocument/2006/relationships/diagramQuickStyle" Target="../diagrams/quickStyle26.xml"/><Relationship Id="rId6" Type="http://schemas.openxmlformats.org/officeDocument/2006/relationships/diagramColors" Target="../diagrams/colors26.xml"/><Relationship Id="rId7" Type="http://schemas.microsoft.com/office/2007/relationships/diagramDrawing" Target="../diagrams/drawing26.xml"/><Relationship Id="rId8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1" Type="http://schemas.openxmlformats.org/officeDocument/2006/relationships/hyperlink" Target="http://3.bp.blogspot.com/_s2DGfnIqvhw/R1MF4MIFbVI/AAAAAAAABTo/G_5JkJOSrQI/s1600-R/DailyCeleb468280.jpg" TargetMode="External"/><Relationship Id="rId12" Type="http://schemas.openxmlformats.org/officeDocument/2006/relationships/hyperlink" Target="http://scianta.com/pubs/images/outliers.gif" TargetMode="External"/><Relationship Id="rId13" Type="http://schemas.openxmlformats.org/officeDocument/2006/relationships/hyperlink" Target="http://theosophical.files.wordpress.com/2009/11/error.jpg" TargetMode="External"/><Relationship Id="rId14" Type="http://schemas.openxmlformats.org/officeDocument/2006/relationships/hyperlink" Target="http://janezlifeandtimes.files.wordpress.com/2009/05/picket-fence-a.jpg" TargetMode="External"/><Relationship Id="rId15" Type="http://schemas.openxmlformats.org/officeDocument/2006/relationships/hyperlink" Target="http://www.icenews.is/wp-content/uploads/2008/05/practical_logo.jpg" TargetMode="External"/><Relationship Id="rId16" Type="http://schemas.openxmlformats.org/officeDocument/2006/relationships/hyperlink" Target="http://www.iqtestexperts.com/img/curve.jpg" TargetMode="External"/><Relationship Id="rId17" Type="http://schemas.openxmlformats.org/officeDocument/2006/relationships/hyperlink" Target="http://mayjohnstone.co.uk/wp-content/uploads/2008/07/raised-hands.jpg" TargetMode="External"/><Relationship Id="rId18" Type="http://schemas.openxmlformats.org/officeDocument/2006/relationships/hyperlink" Target="http://www.millionface.com/l/wp-content/uploads/2008/09/baby-turtle-born-with-two-heads3.jpg" TargetMode="External"/><Relationship Id="rId19" Type="http://schemas.openxmlformats.org/officeDocument/2006/relationships/hyperlink" Target="http://www.bionicturtle.com/images/uploads/typeiierror_2bsigtest4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ewishmusicreport.com/wp-content/uploads/2009/06/question-mark-737667.jpg" TargetMode="External"/><Relationship Id="rId3" Type="http://schemas.openxmlformats.org/officeDocument/2006/relationships/hyperlink" Target="http://www.corel.com/img/content/community/tips/px/2007-03d/Divine_Proportion_Final_4.jpg" TargetMode="External"/><Relationship Id="rId4" Type="http://schemas.openxmlformats.org/officeDocument/2006/relationships/hyperlink" Target="http://www.pistefoundation.org/images/astro-wheel.jpg" TargetMode="External"/><Relationship Id="rId5" Type="http://schemas.openxmlformats.org/officeDocument/2006/relationships/hyperlink" Target="http://upload.wikimedia.org/wikipedia/commons/thumb/e/ee/Circle-contradict.svg/207px-Circle-contradict.svg.png" TargetMode="External"/><Relationship Id="rId6" Type="http://schemas.openxmlformats.org/officeDocument/2006/relationships/hyperlink" Target="http://supermarkethq.com/pictures/0009/1946/Alpha_BB.JPG" TargetMode="External"/><Relationship Id="rId7" Type="http://schemas.openxmlformats.org/officeDocument/2006/relationships/hyperlink" Target="http://3.bp.blogspot.com/_vHf7qNR87Z4/RkwP8AP4MnI/AAAAAAAAATE/aAGaodid1pU/s400/gibson+hamlet+yorick.bmp" TargetMode="External"/><Relationship Id="rId8" Type="http://schemas.openxmlformats.org/officeDocument/2006/relationships/hyperlink" Target="http://www.mobilemarketingnews.co.uk/Images/18788331/Vodafone_beats_Ofcom_and_Three_in_court_battle_large.jpg" TargetMode="External"/><Relationship Id="rId9" Type="http://schemas.openxmlformats.org/officeDocument/2006/relationships/hyperlink" Target="http://cheind.files.wordpress.com/2009/12/binomial_distribution_fair_observerd.png?w=582&amp;h=363" TargetMode="External"/><Relationship Id="rId10" Type="http://schemas.openxmlformats.org/officeDocument/2006/relationships/hyperlink" Target="http://www.zolo.com/DESIGN/hypothesis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038600"/>
            <a:ext cx="65532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Inference:  </a:t>
            </a:r>
            <a:br>
              <a:rPr lang="en-US" sz="3600" dirty="0" smtClean="0"/>
            </a:br>
            <a:r>
              <a:rPr lang="en-US" sz="3600" dirty="0" smtClean="0"/>
              <a:t>significance Tests about hypotheses</a:t>
            </a:r>
            <a:endParaRPr lang="en-US" sz="3600" dirty="0"/>
          </a:p>
        </p:txBody>
      </p:sp>
      <p:sp>
        <p:nvSpPr>
          <p:cNvPr id="21507" name="Subtitle 3"/>
          <p:cNvSpPr>
            <a:spLocks noGrp="1"/>
          </p:cNvSpPr>
          <p:nvPr>
            <p:ph type="subTitle" idx="1"/>
          </p:nvPr>
        </p:nvSpPr>
        <p:spPr>
          <a:xfrm>
            <a:off x="5105400" y="6049963"/>
            <a:ext cx="3962400" cy="685800"/>
          </a:xfrm>
        </p:spPr>
        <p:txBody>
          <a:bodyPr>
            <a:normAutofit lnSpcReduction="10000"/>
          </a:bodyPr>
          <a:lstStyle/>
          <a:p>
            <a:pPr algn="r" eaLnBrk="1" hangingPunct="1">
              <a:buFont typeface="Wingdings" pitchFamily="1" charset="2"/>
              <a:buNone/>
              <a:defRPr/>
            </a:pPr>
            <a:r>
              <a:rPr lang="en-US" sz="4000" dirty="0" smtClean="0">
                <a:latin typeface="Eras Light ITC" pitchFamily="34" charset="0"/>
              </a:rPr>
              <a:t>Chapter 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Step 5:  </a:t>
            </a:r>
            <a:r>
              <a:rPr lang="en-US" smtClean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905000"/>
            <a:ext cx="3505200" cy="4103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conclusion of a significance test reports the </a:t>
            </a:r>
            <a:r>
              <a:rPr lang="en-US" dirty="0" smtClean="0">
                <a:solidFill>
                  <a:schemeClr val="accent1"/>
                </a:solidFill>
              </a:rPr>
              <a:t>P-value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/>
                </a:solidFill>
              </a:rPr>
              <a:t>interprets</a:t>
            </a:r>
            <a:r>
              <a:rPr lang="en-US" dirty="0" smtClean="0"/>
              <a:t> what the value says about the question that motivated the test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1537785"/>
              </p:ext>
            </p:extLst>
          </p:nvPr>
        </p:nvGraphicFramePr>
        <p:xfrm>
          <a:off x="381000" y="2057400"/>
          <a:ext cx="4267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E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6" y="304800"/>
            <a:ext cx="84833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32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3" y="381000"/>
            <a:ext cx="767366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B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6" y="304800"/>
            <a:ext cx="852281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6C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8" y="304800"/>
            <a:ext cx="85205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1524000" y="4648200"/>
            <a:ext cx="7315200" cy="685800"/>
          </a:xfrm>
        </p:spPr>
        <p:txBody>
          <a:bodyPr/>
          <a:lstStyle/>
          <a:p>
            <a:r>
              <a:rPr lang="en-US" sz="2400" smtClean="0"/>
              <a:t>9.2: Significance Tests About Proportions</a:t>
            </a:r>
            <a:endParaRPr lang="en-US" sz="1800" smtClean="0"/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9941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200400"/>
            <a:ext cx="49815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Learning Objectives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492625" cy="4495800"/>
          </a:xfrm>
        </p:spPr>
        <p:txBody>
          <a:bodyPr/>
          <a:lstStyle/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Steps of a Significance Test &amp; Example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Interpret P-value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Two-Sided Hypothesis Test 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P-values for Different Alternative Hypotheses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Significance Level 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One-Sided </a:t>
            </a:r>
            <a:r>
              <a:rPr lang="en-US" sz="2800" dirty="0" err="1" smtClean="0"/>
              <a:t>vs</a:t>
            </a:r>
            <a:r>
              <a:rPr lang="en-US" sz="2800" dirty="0" smtClean="0"/>
              <a:t> Two-Sided Tests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Binomial Test for Small Samples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endParaRPr lang="en-US" sz="2800" dirty="0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10396"/>
            <a:ext cx="3777932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2316" y="4782877"/>
            <a:ext cx="11641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Divine Proportion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corel.com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r>
              <a:rPr lang="en-US" sz="3600" smtClean="0"/>
              <a:t>Astrologers’ Predictions Better Than Guessing?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600200"/>
            <a:ext cx="4114800" cy="39322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Astrologers prepped horoscopes for each subject based on birthdates.  For a given adult, his horoscope is shown to the astrologer with his CPI survey and two other randomly selected CPI surveys.  The astrologer is asked which survey is matches that adult.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130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8854" y="5889301"/>
            <a:ext cx="126669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pistefoundation.org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r>
              <a:rPr lang="en-US" sz="3600" smtClean="0"/>
              <a:t>Astrologers’ Predictions Better Than Guessing?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49977"/>
            <a:ext cx="3429000" cy="39322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Astrologers were correct for 40 of 116 subjects.  Are astrologers’ predictions in this area better than guessing?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25073" y="5263896"/>
            <a:ext cx="332334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Statistics:  The Art &amp; Science of Learning from Data, 2E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nagit_PPT681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8296"/>
            <a:ext cx="433429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828800"/>
            <a:ext cx="4498975" cy="44958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800" dirty="0" smtClean="0"/>
              <a:t>Variable is categorical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800" dirty="0" smtClean="0"/>
              <a:t>Data are randomized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800" dirty="0" smtClean="0"/>
              <a:t>Sample size large enough that sampling distribution of sample proportion is approximately normal:</a:t>
            </a:r>
          </a:p>
          <a:p>
            <a:pPr marL="685800" lvl="2" inden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800" dirty="0" err="1" smtClean="0">
                <a:solidFill>
                  <a:schemeClr val="accent1"/>
                </a:solidFill>
              </a:rPr>
              <a:t>np</a:t>
            </a:r>
            <a:r>
              <a:rPr lang="en-US" sz="2800" dirty="0" smtClean="0">
                <a:solidFill>
                  <a:schemeClr val="accent1"/>
                </a:solidFill>
              </a:rPr>
              <a:t> ≥ 15 </a:t>
            </a: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n(1-p) ≥ 15 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1:  </a:t>
            </a:r>
            <a:r>
              <a:rPr lang="en-US" smtClean="0">
                <a:solidFill>
                  <a:srgbClr val="0070C0"/>
                </a:solidFill>
              </a:rPr>
              <a:t>Assumptions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4493508"/>
              </p:ext>
            </p:extLst>
          </p:nvPr>
        </p:nvGraphicFramePr>
        <p:xfrm>
          <a:off x="990600" y="2819400"/>
          <a:ext cx="2895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0290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4" descr="C:\Documents and Settings\Ellen\My Documents\1530Agresti\1530Ban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5791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343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187825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Null: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n-US" sz="2800" i="1" dirty="0" smtClean="0"/>
              <a:t>p</a:t>
            </a:r>
            <a:r>
              <a:rPr lang="en-US" sz="2800" dirty="0" smtClean="0"/>
              <a:t> = </a:t>
            </a:r>
            <a:r>
              <a:rPr lang="en-US" sz="2800" i="1" dirty="0" smtClean="0"/>
              <a:t>p</a:t>
            </a:r>
            <a:r>
              <a:rPr lang="en-US" sz="2800" baseline="-25000" dirty="0" smtClean="0"/>
              <a:t>0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: p &gt; p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 (one-sided)  or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: p &lt; p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 (one-sided)  or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: p ≠ p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 (two-sided)</a:t>
            </a:r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2:  </a:t>
            </a:r>
            <a:r>
              <a:rPr lang="en-US" smtClean="0">
                <a:solidFill>
                  <a:srgbClr val="0070C0"/>
                </a:solidFill>
              </a:rPr>
              <a:t>Hypotheses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8302422"/>
              </p:ext>
            </p:extLst>
          </p:nvPr>
        </p:nvGraphicFramePr>
        <p:xfrm>
          <a:off x="5486400" y="2743200"/>
          <a:ext cx="2819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r>
              <a:rPr lang="en-US" sz="2800" dirty="0" smtClean="0"/>
              <a:t>Measures how far sample proportion falls from null hypothesis value, </a:t>
            </a:r>
            <a:r>
              <a:rPr lang="en-US" sz="2800" i="1" dirty="0" smtClean="0"/>
              <a:t>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relative to what we’d expect if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were true</a:t>
            </a:r>
          </a:p>
          <a:p>
            <a:r>
              <a:rPr lang="en-US" sz="2800" dirty="0" smtClean="0"/>
              <a:t>The test statistic is:</a:t>
            </a:r>
          </a:p>
          <a:p>
            <a:endParaRPr lang="en-US" sz="2800" dirty="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3:  </a:t>
            </a:r>
            <a:r>
              <a:rPr lang="en-US" smtClean="0">
                <a:solidFill>
                  <a:srgbClr val="0070C0"/>
                </a:solidFill>
              </a:rPr>
              <a:t>Test Statistic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8220860"/>
              </p:ext>
            </p:extLst>
          </p:nvPr>
        </p:nvGraphicFramePr>
        <p:xfrm>
          <a:off x="914400" y="2971800"/>
          <a:ext cx="3276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746" name="Picture 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20097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75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3962400" cy="2274887"/>
          </a:xfrm>
        </p:spPr>
        <p:txBody>
          <a:bodyPr/>
          <a:lstStyle/>
          <a:p>
            <a:r>
              <a:rPr lang="en-US" dirty="0" smtClean="0"/>
              <a:t>Summarizes evidence</a:t>
            </a:r>
          </a:p>
          <a:p>
            <a:r>
              <a:rPr lang="en-US" dirty="0"/>
              <a:t>D</a:t>
            </a:r>
            <a:r>
              <a:rPr lang="en-US" dirty="0" smtClean="0"/>
              <a:t>escribes how unusual observed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data would be if H</a:t>
            </a:r>
            <a:r>
              <a:rPr lang="en-US" baseline="-25000" dirty="0" smtClean="0"/>
              <a:t>0</a:t>
            </a:r>
            <a:r>
              <a:rPr lang="en-US" dirty="0" smtClean="0"/>
              <a:t> were true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4:  </a:t>
            </a:r>
            <a:r>
              <a:rPr lang="en-US" smtClean="0">
                <a:solidFill>
                  <a:srgbClr val="0070C0"/>
                </a:solidFill>
              </a:rPr>
              <a:t>P-Value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8876616"/>
              </p:ext>
            </p:extLst>
          </p:nvPr>
        </p:nvGraphicFramePr>
        <p:xfrm>
          <a:off x="5257800" y="2895600"/>
          <a:ext cx="2819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905000"/>
            <a:ext cx="3886200" cy="39322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summarize the test by reporting and interpreting the P-value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5:  </a:t>
            </a:r>
            <a:r>
              <a:rPr lang="en-US" smtClean="0">
                <a:solidFill>
                  <a:srgbClr val="0070C0"/>
                </a:solidFill>
              </a:rPr>
              <a:t>Conclusion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7407668"/>
              </p:ext>
            </p:extLst>
          </p:nvPr>
        </p:nvGraphicFramePr>
        <p:xfrm>
          <a:off x="838200" y="2743200"/>
          <a:ext cx="3505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How Do We Interpret the P-value?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4648200" cy="418941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burden of proof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is on H</a:t>
            </a:r>
            <a:r>
              <a:rPr lang="en-US" baseline="-25000" dirty="0" smtClean="0"/>
              <a:t>a</a:t>
            </a:r>
          </a:p>
          <a:p>
            <a:r>
              <a:rPr lang="en-US" dirty="0" smtClean="0"/>
              <a:t>To convince ourselves that H</a:t>
            </a:r>
            <a:r>
              <a:rPr lang="en-US" baseline="-25000" dirty="0" smtClean="0"/>
              <a:t>a</a:t>
            </a:r>
            <a:r>
              <a:rPr lang="en-US" dirty="0" smtClean="0"/>
              <a:t> is true, we assume H</a:t>
            </a:r>
            <a:r>
              <a:rPr lang="en-US" baseline="-25000" dirty="0" smtClean="0"/>
              <a:t>a</a:t>
            </a:r>
            <a:r>
              <a:rPr lang="en-US" dirty="0" smtClean="0"/>
              <a:t> is true and then reach a contradiction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i="1" dirty="0" smtClean="0">
                <a:solidFill>
                  <a:schemeClr val="accent1"/>
                </a:solidFill>
              </a:rPr>
              <a:t>proof by contradiction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P-value is small</a:t>
            </a:r>
            <a:r>
              <a:rPr lang="en-US" dirty="0" smtClean="0"/>
              <a:t>, the data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contradict 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support 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461163" cy="32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9388" y="5634664"/>
            <a:ext cx="96693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wikimedia.org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 smtClean="0"/>
              <a:t>Possible Decisions in a Hypothesis Test</a:t>
            </a:r>
            <a:endParaRPr lang="el-GR" sz="3600" smtClean="0">
              <a:cs typeface="Times New Roman" pitchFamily="18" charset="0"/>
            </a:endParaRPr>
          </a:p>
        </p:txBody>
      </p:sp>
      <p:graphicFrame>
        <p:nvGraphicFramePr>
          <p:cNvPr id="482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925378"/>
              </p:ext>
            </p:extLst>
          </p:nvPr>
        </p:nvGraphicFramePr>
        <p:xfrm>
          <a:off x="533400" y="2133600"/>
          <a:ext cx="3428999" cy="2891528"/>
        </p:xfrm>
        <a:graphic>
          <a:graphicData uri="http://schemas.openxmlformats.org/drawingml/2006/table">
            <a:tbl>
              <a:tblPr/>
              <a:tblGrid>
                <a:gridCol w="1285874"/>
                <a:gridCol w="2143125"/>
              </a:tblGrid>
              <a:tr h="83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P-value: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Decision about 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≤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Reject 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3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&gt;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Fail to reject 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57893" y="5790438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Hamlet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3.bp.blogspot.com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29087" y="2286000"/>
            <a:ext cx="386717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 smtClean="0">
                <a:solidFill>
                  <a:schemeClr val="accent1"/>
                </a:solidFill>
              </a:rPr>
              <a:t>reject </a:t>
            </a:r>
            <a:r>
              <a:rPr lang="en-US" dirty="0" smtClean="0"/>
              <a:t>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not to </a:t>
            </a:r>
            <a:r>
              <a:rPr lang="en-US" dirty="0" smtClean="0">
                <a:solidFill>
                  <a:schemeClr val="accent1"/>
                </a:solidFill>
              </a:rPr>
              <a:t>reject</a:t>
            </a:r>
            <a:r>
              <a:rPr lang="en-US" dirty="0" smtClean="0"/>
              <a:t>.</a:t>
            </a:r>
          </a:p>
        </p:txBody>
      </p:sp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20365"/>
            <a:ext cx="3048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Significance Level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865311"/>
            <a:ext cx="4343400" cy="4189412"/>
          </a:xfrm>
        </p:spPr>
        <p:txBody>
          <a:bodyPr/>
          <a:lstStyle/>
          <a:p>
            <a:r>
              <a:rPr lang="en-US" dirty="0" smtClean="0"/>
              <a:t>We reject H</a:t>
            </a:r>
            <a:r>
              <a:rPr lang="en-US" baseline="-25000" dirty="0" smtClean="0"/>
              <a:t>0</a:t>
            </a:r>
            <a:r>
              <a:rPr lang="en-US" dirty="0" smtClean="0"/>
              <a:t> if P-value </a:t>
            </a:r>
            <a:r>
              <a:rPr lang="en-US" dirty="0" smtClean="0">
                <a:latin typeface="Calibri"/>
                <a:cs typeface="Calibri"/>
              </a:rPr>
              <a:t>≤ </a:t>
            </a:r>
            <a:r>
              <a:rPr lang="en-US" dirty="0" smtClean="0">
                <a:solidFill>
                  <a:schemeClr val="accent1"/>
                </a:solidFill>
              </a:rPr>
              <a:t>significance level, </a:t>
            </a:r>
            <a:r>
              <a:rPr lang="el-GR" dirty="0" smtClean="0">
                <a:solidFill>
                  <a:schemeClr val="accent1"/>
                </a:solidFill>
                <a:latin typeface="cmmi9"/>
              </a:rPr>
              <a:t>α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dirty="0" smtClean="0"/>
              <a:t>Most common:  0.05</a:t>
            </a:r>
          </a:p>
          <a:p>
            <a:r>
              <a:rPr lang="en-US" dirty="0" smtClean="0"/>
              <a:t>When we reject H</a:t>
            </a:r>
            <a:r>
              <a:rPr lang="en-US" baseline="-25000" dirty="0" smtClean="0"/>
              <a:t>0</a:t>
            </a:r>
            <a:r>
              <a:rPr lang="en-US" dirty="0" smtClean="0"/>
              <a:t>, we say results are </a:t>
            </a:r>
            <a:r>
              <a:rPr lang="en-US" i="1" dirty="0" smtClean="0">
                <a:solidFill>
                  <a:schemeClr val="accent1"/>
                </a:solidFill>
              </a:rPr>
              <a:t>statistically significant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1137" y="5949695"/>
            <a:ext cx="131318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supermarkethq.com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5" y="2286000"/>
            <a:ext cx="313266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5867400" cy="29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smtClean="0"/>
              <a:t>Significance Level Tells How Strong Evidence Must Be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2743200"/>
          </a:xfrm>
        </p:spPr>
        <p:txBody>
          <a:bodyPr/>
          <a:lstStyle/>
          <a:p>
            <a:r>
              <a:rPr lang="en-US" sz="2800" dirty="0" smtClean="0"/>
              <a:t>Need to decide whether data provide sufficient evidence to reject H</a:t>
            </a:r>
            <a:r>
              <a:rPr lang="en-US" sz="2800" baseline="-25000" dirty="0" smtClean="0"/>
              <a:t>0</a:t>
            </a:r>
            <a:endParaRPr lang="en-US" sz="2800" dirty="0" smtClean="0"/>
          </a:p>
          <a:p>
            <a:r>
              <a:rPr lang="en-US" sz="2800" dirty="0" smtClean="0"/>
              <a:t>Before seeing data, choose how small P-value needs to be to reject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n-US" sz="2800" i="1" dirty="0" smtClean="0">
                <a:solidFill>
                  <a:schemeClr val="accent1"/>
                </a:solidFill>
              </a:rPr>
              <a:t>significance level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Significance Level, </a:t>
            </a:r>
            <a:r>
              <a:rPr lang="el-GR" dirty="0" smtClean="0">
                <a:latin typeface="+mn-lt"/>
                <a:cs typeface="Times New Roman"/>
              </a:rPr>
              <a:t>α</a:t>
            </a:r>
            <a:r>
              <a:rPr lang="en-US" dirty="0" smtClean="0">
                <a:latin typeface="+mn-lt"/>
                <a:cs typeface="Times New Roman"/>
              </a:rPr>
              <a:t>, and Strength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828800" y="1752600"/>
          <a:ext cx="5791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Report the P-value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676400"/>
            <a:ext cx="35782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P-value more informative than  significance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P-values of </a:t>
            </a:r>
            <a:r>
              <a:rPr lang="en-US" sz="2800" dirty="0" smtClean="0">
                <a:solidFill>
                  <a:schemeClr val="accent1"/>
                </a:solidFill>
              </a:rPr>
              <a:t>0.01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1"/>
                </a:solidFill>
              </a:rPr>
              <a:t>0.049</a:t>
            </a:r>
            <a:r>
              <a:rPr lang="en-US" sz="2800" dirty="0" smtClean="0"/>
              <a:t> are both statistically significant at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0.05</a:t>
            </a:r>
            <a:r>
              <a:rPr lang="en-US" sz="2800" dirty="0" smtClean="0"/>
              <a:t> level, but </a:t>
            </a:r>
            <a:r>
              <a:rPr lang="en-US" sz="2800" dirty="0" smtClean="0">
                <a:solidFill>
                  <a:schemeClr val="accent1"/>
                </a:solidFill>
              </a:rPr>
              <a:t>0.01</a:t>
            </a:r>
            <a:r>
              <a:rPr lang="en-US" sz="2800" dirty="0" smtClean="0"/>
              <a:t> provides much stronger evidence against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than </a:t>
            </a:r>
            <a:r>
              <a:rPr lang="en-US" sz="2800" dirty="0" smtClean="0">
                <a:solidFill>
                  <a:schemeClr val="accent1"/>
                </a:solidFill>
              </a:rPr>
              <a:t>0.049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5492662"/>
              </p:ext>
            </p:extLst>
          </p:nvPr>
        </p:nvGraphicFramePr>
        <p:xfrm>
          <a:off x="381000" y="2438400"/>
          <a:ext cx="51054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1524000" y="4648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9.1: What Are the Steps for Performing a Significance Test?</a:t>
            </a:r>
            <a:r>
              <a:rPr lang="en-US" sz="1800" dirty="0"/>
              <a:t> 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9941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200400"/>
            <a:ext cx="49815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smtClean="0">
                <a:solidFill>
                  <a:schemeClr val="accent1"/>
                </a:solidFill>
              </a:rPr>
              <a:t>Do Not Reject H</a:t>
            </a:r>
            <a:r>
              <a:rPr lang="en-US" sz="3600" baseline="-25000" smtClean="0">
                <a:solidFill>
                  <a:schemeClr val="accent1"/>
                </a:solidFill>
              </a:rPr>
              <a:t>0</a:t>
            </a:r>
            <a:r>
              <a:rPr lang="en-US" sz="3600" smtClean="0">
                <a:solidFill>
                  <a:schemeClr val="accent1"/>
                </a:solidFill>
              </a:rPr>
              <a:t> </a:t>
            </a:r>
            <a:r>
              <a:rPr lang="en-US" sz="3600" smtClean="0"/>
              <a:t>Is Not Same as </a:t>
            </a:r>
            <a:r>
              <a:rPr lang="en-US" sz="3600" smtClean="0">
                <a:solidFill>
                  <a:schemeClr val="accent1"/>
                </a:solidFill>
              </a:rPr>
              <a:t>Accept H</a:t>
            </a:r>
            <a:r>
              <a:rPr lang="en-US" sz="3600" baseline="-25000" smtClean="0">
                <a:solidFill>
                  <a:schemeClr val="accent1"/>
                </a:solidFill>
              </a:rPr>
              <a:t>0</a:t>
            </a:r>
            <a:endParaRPr lang="en-US" sz="3600" smtClean="0">
              <a:solidFill>
                <a:schemeClr val="accent1"/>
              </a:solidFill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4568825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Analogy: Legal trial	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Null</a:t>
            </a:r>
            <a:r>
              <a:rPr lang="en-US" sz="2800" dirty="0" smtClean="0"/>
              <a:t>: Innocent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Alternative</a:t>
            </a:r>
            <a:r>
              <a:rPr lang="en-US" sz="2800" dirty="0" smtClean="0"/>
              <a:t>: Guilty</a:t>
            </a:r>
          </a:p>
          <a:p>
            <a:r>
              <a:rPr lang="en-US" sz="2800" dirty="0" smtClean="0"/>
              <a:t>If jury acquits, this does not accept defendant’s innocence</a:t>
            </a:r>
          </a:p>
          <a:p>
            <a:r>
              <a:rPr lang="en-US" sz="2800" dirty="0" smtClean="0"/>
              <a:t>Innocence is only plausible because guilt has not been established </a:t>
            </a:r>
            <a:r>
              <a:rPr lang="en-US" sz="2800" i="1" dirty="0" smtClean="0">
                <a:solidFill>
                  <a:schemeClr val="accent1"/>
                </a:solidFill>
              </a:rPr>
              <a:t>beyond a reasonable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</a:rPr>
              <a:t>doubt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2644" y="5379499"/>
            <a:ext cx="2076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mobilemarketingnews.co.uk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398299" cy="339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Two-Sided Significance Tests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600200"/>
            <a:ext cx="3660775" cy="4495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wo-sided alternative hypothesis </a:t>
            </a:r>
            <a:r>
              <a:rPr lang="en-US" dirty="0" smtClean="0">
                <a:solidFill>
                  <a:schemeClr val="accent1"/>
                </a:solidFill>
              </a:rPr>
              <a:t>H</a:t>
            </a:r>
            <a:r>
              <a:rPr lang="en-US" baseline="-25000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: p ≠ p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P-value is </a:t>
            </a:r>
            <a:r>
              <a:rPr lang="en-US" i="1" dirty="0" smtClean="0">
                <a:solidFill>
                  <a:schemeClr val="accent1"/>
                </a:solidFill>
              </a:rPr>
              <a:t>two-tail</a:t>
            </a:r>
            <a:r>
              <a:rPr lang="en-US" dirty="0" smtClean="0"/>
              <a:t> probability under standard normal curve </a:t>
            </a:r>
          </a:p>
          <a:p>
            <a:r>
              <a:rPr lang="en-US" dirty="0" smtClean="0"/>
              <a:t>Find single tail probability and double it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38398"/>
            <a:ext cx="4831276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05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295421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z="4000" smtClean="0"/>
              <a:t>P-values for Different Alternative Hypotheses</a:t>
            </a:r>
          </a:p>
        </p:txBody>
      </p:sp>
      <p:graphicFrame>
        <p:nvGraphicFramePr>
          <p:cNvPr id="4741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626691"/>
              </p:ext>
            </p:extLst>
          </p:nvPr>
        </p:nvGraphicFramePr>
        <p:xfrm>
          <a:off x="685800" y="1828799"/>
          <a:ext cx="3886200" cy="4283967"/>
        </p:xfrm>
        <a:graphic>
          <a:graphicData uri="http://schemas.openxmlformats.org/drawingml/2006/table">
            <a:tbl>
              <a:tblPr/>
              <a:tblGrid>
                <a:gridCol w="1907770"/>
                <a:gridCol w="1978430"/>
              </a:tblGrid>
              <a:tr h="762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Alternative Hypothesis                            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P-value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53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 p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&gt;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Right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-tail probability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53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 p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&lt;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-tail probability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53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 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 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Two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-tail probability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ELLENS~1\AppData\Local\Temp\SNAGHTML44e1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48" y="1676399"/>
            <a:ext cx="29527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36" y="3481519"/>
            <a:ext cx="2885052" cy="192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0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" y="2133600"/>
            <a:ext cx="4379008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One-Sided vs Two-Sided Tests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4111625" cy="4495800"/>
          </a:xfrm>
        </p:spPr>
        <p:txBody>
          <a:bodyPr/>
          <a:lstStyle/>
          <a:p>
            <a:r>
              <a:rPr lang="en-US" sz="2800" dirty="0" smtClean="0"/>
              <a:t>Things to consider in deciding alternative hypothesis: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sz="2800" dirty="0" smtClean="0"/>
              <a:t>Context of real problem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sz="2800" dirty="0" smtClean="0"/>
              <a:t>Most research uses two-sided P-values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sz="2800" dirty="0" smtClean="0"/>
              <a:t>Confidence intervals are two-sided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Binomial Test for Small Samples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41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</a:rPr>
              <a:t>S</a:t>
            </a:r>
            <a:r>
              <a:rPr lang="en-US" sz="2800" dirty="0" smtClean="0">
                <a:solidFill>
                  <a:schemeClr val="accent1"/>
                </a:solidFill>
              </a:rPr>
              <a:t>ignificance test </a:t>
            </a:r>
            <a:r>
              <a:rPr lang="en-US" sz="2800" dirty="0" smtClean="0"/>
              <a:t>of a proportion assumes </a:t>
            </a:r>
            <a:r>
              <a:rPr lang="en-US" sz="2800" dirty="0" smtClean="0">
                <a:solidFill>
                  <a:schemeClr val="accent1"/>
                </a:solidFill>
              </a:rPr>
              <a:t>large sample</a:t>
            </a:r>
            <a:r>
              <a:rPr lang="en-US" sz="2800" dirty="0" smtClean="0"/>
              <a:t> (because CLT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requires </a:t>
            </a:r>
            <a:r>
              <a:rPr lang="en-US" sz="2800" dirty="0"/>
              <a:t>at least 15 successes </a:t>
            </a:r>
            <a:r>
              <a:rPr lang="en-US" sz="2800" dirty="0" smtClean="0"/>
              <a:t>and failures) but still performs well in </a:t>
            </a:r>
            <a:r>
              <a:rPr lang="en-US" sz="2800" dirty="0" smtClean="0">
                <a:solidFill>
                  <a:schemeClr val="accent1"/>
                </a:solidFill>
              </a:rPr>
              <a:t>two-sided tests </a:t>
            </a:r>
            <a:r>
              <a:rPr lang="en-US" sz="2800" dirty="0" smtClean="0"/>
              <a:t>for small samples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0070C0"/>
                </a:solidFill>
              </a:rPr>
              <a:t>small, one-sided tests when p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 differs from 0.50</a:t>
            </a:r>
            <a:r>
              <a:rPr lang="en-US" sz="2800" dirty="0" smtClean="0"/>
              <a:t>, the large-sample significance test does not work well, so we use the </a:t>
            </a:r>
            <a:r>
              <a:rPr lang="en-US" sz="2800" dirty="0" smtClean="0">
                <a:solidFill>
                  <a:srgbClr val="0070C0"/>
                </a:solidFill>
              </a:rPr>
              <a:t>binomial distribution test</a:t>
            </a:r>
          </a:p>
        </p:txBody>
      </p:sp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76126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4129" y="5181600"/>
            <a:ext cx="2076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cheind.files.wordpress.com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57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39140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BF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829566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51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37635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2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C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27594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2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2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664463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4187825" cy="4495800"/>
          </a:xfrm>
        </p:spPr>
        <p:txBody>
          <a:bodyPr/>
          <a:lstStyle/>
          <a:p>
            <a:pPr marL="0" indent="-5334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5 Steps of a Significance Test</a:t>
            </a:r>
          </a:p>
          <a:p>
            <a:pPr marL="0" indent="-5334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Assumptions</a:t>
            </a:r>
          </a:p>
          <a:p>
            <a:pPr marL="0" indent="-5334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Hypotheses</a:t>
            </a:r>
          </a:p>
          <a:p>
            <a:pPr marL="0" indent="-5334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Calculate the test statistic</a:t>
            </a:r>
          </a:p>
          <a:p>
            <a:pPr marL="0" indent="-5334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P-Value</a:t>
            </a:r>
          </a:p>
          <a:p>
            <a:pPr marL="0" indent="-5334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800" dirty="0" smtClean="0"/>
              <a:t>Conclusion and Statistic Significance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2912" y="6232392"/>
            <a:ext cx="148630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jewishmusicreport.com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2" y="1828800"/>
            <a:ext cx="3527425" cy="44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1524000" y="4648200"/>
            <a:ext cx="7315200" cy="685800"/>
          </a:xfrm>
        </p:spPr>
        <p:txBody>
          <a:bodyPr/>
          <a:lstStyle/>
          <a:p>
            <a:r>
              <a:rPr lang="en-US" sz="2400" smtClean="0"/>
              <a:t>9.3: Significance Tests About Means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9941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200400"/>
            <a:ext cx="49815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797425" cy="4495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Steps of a Significance Test &amp; Example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P-values for Different Alternative Hypotheses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Two-Sided Test and Confidence Interval Results Agree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Population Does Not Satisfy Normality Assumption?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Regardless of Robustness, Look at the Data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dirty="0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77581"/>
            <a:ext cx="3576544" cy="35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2963" y="559391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zolo.com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r>
              <a:rPr lang="en-US" sz="4000" smtClean="0"/>
              <a:t>Mean Weight Change in Anorexic Girls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4" y="1611630"/>
            <a:ext cx="4194175" cy="4495800"/>
          </a:xfrm>
        </p:spPr>
        <p:txBody>
          <a:bodyPr/>
          <a:lstStyle/>
          <a:p>
            <a:r>
              <a:rPr lang="en-US" sz="2800" dirty="0" smtClean="0"/>
              <a:t>Compared therapies for anorexic girls </a:t>
            </a:r>
          </a:p>
          <a:p>
            <a:r>
              <a:rPr lang="en-US" sz="2800" dirty="0" smtClean="0"/>
              <a:t>Variable was weight change:  ‘weight at end’ – ‘weight at beginning’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weight changes for the </a:t>
            </a:r>
            <a:r>
              <a:rPr lang="en-US" sz="2800" dirty="0" smtClean="0">
                <a:solidFill>
                  <a:srgbClr val="0070C0"/>
                </a:solidFill>
              </a:rPr>
              <a:t>29 </a:t>
            </a:r>
            <a:r>
              <a:rPr lang="en-US" sz="2800" dirty="0" smtClean="0"/>
              <a:t>girls had a sample mean of </a:t>
            </a:r>
            <a:r>
              <a:rPr lang="en-US" sz="2800" dirty="0" smtClean="0">
                <a:solidFill>
                  <a:srgbClr val="0070C0"/>
                </a:solidFill>
              </a:rPr>
              <a:t>3.00</a:t>
            </a:r>
            <a:r>
              <a:rPr lang="en-US" sz="2800" dirty="0" smtClean="0"/>
              <a:t> pounds and standard deviation of </a:t>
            </a:r>
            <a:r>
              <a:rPr lang="en-US" sz="2800" dirty="0" smtClean="0">
                <a:solidFill>
                  <a:srgbClr val="0070C0"/>
                </a:solidFill>
              </a:rPr>
              <a:t>7.32</a:t>
            </a:r>
            <a:r>
              <a:rPr lang="en-US" sz="2800" dirty="0" smtClean="0"/>
              <a:t> pounds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74" y="1630680"/>
            <a:ext cx="2456022" cy="300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 descr="tab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281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3530768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Mary-Kate Olson</a:t>
            </a:r>
          </a:p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3.bp.blogspot.com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2286000"/>
            <a:ext cx="4572000" cy="4267200"/>
          </a:xfrm>
        </p:spPr>
        <p:txBody>
          <a:bodyPr/>
          <a:lstStyle/>
          <a:p>
            <a:r>
              <a:rPr lang="en-US" sz="2800" dirty="0" smtClean="0"/>
              <a:t>Variable is quantitative</a:t>
            </a:r>
          </a:p>
          <a:p>
            <a:r>
              <a:rPr lang="en-US" sz="2800" dirty="0" smtClean="0"/>
              <a:t>Data are randomized</a:t>
            </a:r>
          </a:p>
          <a:p>
            <a:r>
              <a:rPr lang="en-US" sz="2800" dirty="0" smtClean="0"/>
              <a:t>Population is approximately normal – most crucial when </a:t>
            </a:r>
            <a:r>
              <a:rPr lang="en-US" sz="2800" i="1" dirty="0" smtClean="0"/>
              <a:t>n</a:t>
            </a:r>
            <a:r>
              <a:rPr lang="en-US" sz="2800" dirty="0" smtClean="0"/>
              <a:t> is small and 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is one-sided 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1:  </a:t>
            </a:r>
            <a:r>
              <a:rPr lang="en-US" smtClean="0">
                <a:solidFill>
                  <a:srgbClr val="0070C0"/>
                </a:solidFill>
              </a:rPr>
              <a:t>Assumptions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5148929"/>
              </p:ext>
            </p:extLst>
          </p:nvPr>
        </p:nvGraphicFramePr>
        <p:xfrm>
          <a:off x="609600" y="2895600"/>
          <a:ext cx="2895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4264025" cy="4495800"/>
          </a:xfrm>
        </p:spPr>
        <p:txBody>
          <a:bodyPr/>
          <a:lstStyle/>
          <a:p>
            <a:r>
              <a:rPr lang="en-US" sz="2800" dirty="0" smtClean="0"/>
              <a:t>Null:</a:t>
            </a:r>
          </a:p>
          <a:p>
            <a:pPr lvl="1"/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µ = µ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 smtClean="0"/>
              <a:t>Alternative:</a:t>
            </a:r>
          </a:p>
          <a:p>
            <a:pPr lvl="1"/>
            <a:r>
              <a:rPr lang="en-US" sz="2800" dirty="0" smtClean="0"/>
              <a:t>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: µ &gt; µ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 (one-sided)  or</a:t>
            </a:r>
          </a:p>
          <a:p>
            <a:pPr lvl="1"/>
            <a:r>
              <a:rPr lang="en-US" sz="2800" dirty="0" smtClean="0"/>
              <a:t>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: µ &lt; µ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 (one-sided)  or</a:t>
            </a:r>
          </a:p>
          <a:p>
            <a:pPr lvl="1"/>
            <a:r>
              <a:rPr lang="en-US" sz="2800" dirty="0" smtClean="0"/>
              <a:t>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: µ ≠ µ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 (two-sided)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2:  </a:t>
            </a:r>
            <a:r>
              <a:rPr lang="en-US" smtClean="0">
                <a:solidFill>
                  <a:srgbClr val="0070C0"/>
                </a:solidFill>
              </a:rPr>
              <a:t>Hypotheses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6134639"/>
              </p:ext>
            </p:extLst>
          </p:nvPr>
        </p:nvGraphicFramePr>
        <p:xfrm>
          <a:off x="5410200" y="3048000"/>
          <a:ext cx="2819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1752601"/>
            <a:ext cx="3505200" cy="2286000"/>
          </a:xfrm>
        </p:spPr>
        <p:txBody>
          <a:bodyPr/>
          <a:lstStyle/>
          <a:p>
            <a:r>
              <a:rPr lang="en-US" sz="2700" dirty="0" smtClean="0"/>
              <a:t>Measures how </a:t>
            </a:r>
            <a:r>
              <a:rPr lang="en-US" sz="2700" dirty="0"/>
              <a:t>far (standard </a:t>
            </a:r>
            <a:r>
              <a:rPr lang="en-US" sz="2700" dirty="0" smtClean="0"/>
              <a:t>errors) sample mean falls from µ</a:t>
            </a:r>
            <a:r>
              <a:rPr lang="en-US" sz="2700" baseline="-25000" dirty="0" smtClean="0"/>
              <a:t>0</a:t>
            </a:r>
          </a:p>
          <a:p>
            <a:r>
              <a:rPr lang="en-US" sz="2700" dirty="0" smtClean="0"/>
              <a:t> The test statistic is:</a:t>
            </a:r>
          </a:p>
          <a:p>
            <a:endParaRPr lang="en-US" sz="2100" dirty="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3:  </a:t>
            </a:r>
            <a:r>
              <a:rPr lang="en-US" smtClean="0">
                <a:solidFill>
                  <a:srgbClr val="0070C0"/>
                </a:solidFill>
              </a:rPr>
              <a:t>Test Statistic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6039727"/>
              </p:ext>
            </p:extLst>
          </p:nvPr>
        </p:nvGraphicFramePr>
        <p:xfrm>
          <a:off x="914400" y="2971800"/>
          <a:ext cx="2895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74" name="Picture 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1847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7238"/>
            <a:ext cx="3886200" cy="4103687"/>
          </a:xfrm>
        </p:spPr>
        <p:txBody>
          <a:bodyPr/>
          <a:lstStyle/>
          <a:p>
            <a:r>
              <a:rPr lang="en-US" sz="2800" dirty="0" smtClean="0"/>
              <a:t>The P-value summarizes the evidence</a:t>
            </a:r>
          </a:p>
          <a:p>
            <a:r>
              <a:rPr lang="en-US" sz="2800" dirty="0" smtClean="0"/>
              <a:t>It describes how unusual the data would be if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were true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4:  </a:t>
            </a:r>
            <a:r>
              <a:rPr lang="en-US" smtClean="0">
                <a:solidFill>
                  <a:srgbClr val="0070C0"/>
                </a:solidFill>
              </a:rPr>
              <a:t>P-value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3588790"/>
              </p:ext>
            </p:extLst>
          </p:nvPr>
        </p:nvGraphicFramePr>
        <p:xfrm>
          <a:off x="5257800" y="2667000"/>
          <a:ext cx="2819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198688"/>
            <a:ext cx="3962400" cy="3932237"/>
          </a:xfrm>
        </p:spPr>
        <p:txBody>
          <a:bodyPr/>
          <a:lstStyle/>
          <a:p>
            <a:pPr marL="366713" lvl="1" indent="0">
              <a:buNone/>
            </a:pPr>
            <a:r>
              <a:rPr lang="en-US" sz="2800" dirty="0" smtClean="0"/>
              <a:t>We summarize the test by reporting and interpreting the P-value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5:  </a:t>
            </a:r>
            <a:r>
              <a:rPr lang="en-US" smtClean="0">
                <a:solidFill>
                  <a:srgbClr val="0070C0"/>
                </a:solidFill>
              </a:rPr>
              <a:t>Conclusions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1017699"/>
              </p:ext>
            </p:extLst>
          </p:nvPr>
        </p:nvGraphicFramePr>
        <p:xfrm>
          <a:off x="1219200" y="2819400"/>
          <a:ext cx="2895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r>
              <a:rPr lang="en-US" sz="4000" smtClean="0"/>
              <a:t>Mean Weight Change in Anorexic Girls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4035425" cy="4495800"/>
          </a:xfrm>
        </p:spPr>
        <p:txBody>
          <a:bodyPr/>
          <a:lstStyle/>
          <a:p>
            <a:r>
              <a:rPr lang="en-US" sz="2800" dirty="0" smtClean="0"/>
              <a:t>The diet had a statistically significant positive effect on weight (mean change = 3 pounds, n = 29, t = 2.21, </a:t>
            </a:r>
            <a:r>
              <a:rPr lang="en-US" sz="2800" dirty="0" smtClean="0">
                <a:solidFill>
                  <a:schemeClr val="accent1"/>
                </a:solidFill>
              </a:rPr>
              <a:t>P-value = 0.018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The effect, however, is small in practical terms</a:t>
            </a:r>
          </a:p>
          <a:p>
            <a:pPr lvl="1"/>
            <a:r>
              <a:rPr lang="en-US" sz="2800" dirty="0" smtClean="0"/>
              <a:t>95% CI for </a:t>
            </a:r>
            <a:r>
              <a:rPr lang="en-US" sz="2800" dirty="0" smtClean="0">
                <a:solidFill>
                  <a:schemeClr val="accent1"/>
                </a:solidFill>
              </a:rPr>
              <a:t>µ: (0.2, 5.8) </a:t>
            </a:r>
            <a:r>
              <a:rPr lang="en-US" sz="2800" dirty="0" smtClean="0"/>
              <a:t>pounds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60220"/>
            <a:ext cx="2884170" cy="437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1778" y="6171697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Mary-Kate Olson</a:t>
            </a:r>
          </a:p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3.bp.blogspot.com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r>
              <a:rPr lang="en-US" sz="3600" smtClean="0"/>
              <a:t>P-values for Different Alternative Hypotheses</a:t>
            </a: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96" y="4953001"/>
            <a:ext cx="2550935" cy="17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80" y="3276865"/>
            <a:ext cx="2507279" cy="167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079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041092"/>
              </p:ext>
            </p:extLst>
          </p:nvPr>
        </p:nvGraphicFramePr>
        <p:xfrm>
          <a:off x="533400" y="1752600"/>
          <a:ext cx="5105400" cy="4533900"/>
        </p:xfrm>
        <a:graphic>
          <a:graphicData uri="http://schemas.openxmlformats.org/drawingml/2006/table">
            <a:tbl>
              <a:tblPr/>
              <a:tblGrid>
                <a:gridCol w="1862780"/>
                <a:gridCol w="324262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Alternative Hypothesis                            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P-value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 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 &gt;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µ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Right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-tail probability from t-distribution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 µ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&lt;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µ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-tail probability from t-distribution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 µ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µ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Two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-tail probability from t-distribution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ELLENS~1\AppData\Local\Temp\SNAGHTML44e1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2234"/>
            <a:ext cx="2438400" cy="16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Significance Test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3962400" cy="44545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Significance Test about Hypotheses </a:t>
            </a:r>
            <a:r>
              <a:rPr lang="en-US" sz="2800" dirty="0" smtClean="0"/>
              <a:t>– Method of using data to summarize the evidence about a hypothesis</a:t>
            </a:r>
          </a:p>
          <a:p>
            <a:pPr marL="533400" indent="-533400"/>
            <a:endParaRPr lang="en-US" sz="28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6740399"/>
              </p:ext>
            </p:extLst>
          </p:nvPr>
        </p:nvGraphicFramePr>
        <p:xfrm>
          <a:off x="4495800" y="1981200"/>
          <a:ext cx="411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Two-Sided Test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chemeClr val="accent1"/>
                </a:solidFill>
              </a:rPr>
              <a:t>Confidence Interval </a:t>
            </a:r>
            <a:r>
              <a:rPr lang="en-US" sz="3600" dirty="0" smtClean="0"/>
              <a:t>Results Agree</a:t>
            </a: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03310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752600"/>
            <a:ext cx="3965574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If P-value </a:t>
            </a:r>
            <a:r>
              <a:rPr lang="en-US" sz="2800" dirty="0" smtClean="0">
                <a:solidFill>
                  <a:schemeClr val="accent1"/>
                </a:solidFill>
              </a:rPr>
              <a:t>≤</a:t>
            </a:r>
            <a:r>
              <a:rPr lang="en-US" sz="2800" dirty="0" smtClean="0"/>
              <a:t> 0.05, a 95% CI </a:t>
            </a:r>
            <a:r>
              <a:rPr lang="en-US" sz="2800" dirty="0" smtClean="0">
                <a:solidFill>
                  <a:schemeClr val="accent1"/>
                </a:solidFill>
              </a:rPr>
              <a:t>does not contain </a:t>
            </a:r>
            <a:r>
              <a:rPr lang="en-US" sz="2800" dirty="0" smtClean="0"/>
              <a:t>the value specified by the null hypothesis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P-value </a:t>
            </a:r>
            <a:r>
              <a:rPr lang="en-US" sz="2800" dirty="0" smtClean="0">
                <a:solidFill>
                  <a:schemeClr val="accent1"/>
                </a:solidFill>
              </a:rPr>
              <a:t>&gt;</a:t>
            </a:r>
            <a:r>
              <a:rPr lang="en-US" sz="2800" dirty="0" smtClean="0"/>
              <a:t> 0.05, a 95% CI </a:t>
            </a:r>
            <a:r>
              <a:rPr lang="en-US" sz="2800" dirty="0" smtClean="0">
                <a:solidFill>
                  <a:schemeClr val="accent1"/>
                </a:solidFill>
              </a:rPr>
              <a:t>does contain </a:t>
            </a:r>
            <a:r>
              <a:rPr lang="en-US" sz="2800" dirty="0" smtClean="0"/>
              <a:t>the value specified by the null hypothesis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/>
              <a:t>Population Does Not Satisfy Normality Assumption?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4572000" cy="4495800"/>
          </a:xfrm>
        </p:spPr>
        <p:txBody>
          <a:bodyPr/>
          <a:lstStyle/>
          <a:p>
            <a:r>
              <a:rPr lang="en-US" sz="2800" dirty="0" smtClean="0"/>
              <a:t>For large samples (</a:t>
            </a:r>
            <a:r>
              <a:rPr lang="en-US" sz="2800" i="1" dirty="0" smtClean="0"/>
              <a:t>n </a:t>
            </a:r>
            <a:r>
              <a:rPr lang="en-US" sz="2800" dirty="0" smtClean="0"/>
              <a:t>≥ 30), normality is not necessary since sampling distribution is approximately normal (CLT)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Two-sided</a:t>
            </a:r>
            <a:r>
              <a:rPr lang="en-US" sz="2800" dirty="0" smtClean="0"/>
              <a:t> inferences using </a:t>
            </a:r>
            <a:r>
              <a:rPr lang="en-US" sz="2800" i="1" dirty="0" smtClean="0"/>
              <a:t>t</a:t>
            </a:r>
            <a:r>
              <a:rPr lang="en-US" sz="2800" dirty="0"/>
              <a:t>-</a:t>
            </a:r>
            <a:r>
              <a:rPr lang="en-US" sz="2800" dirty="0" smtClean="0"/>
              <a:t>distribution are robust and usually work well even for small samples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One-sided tests </a:t>
            </a:r>
            <a:r>
              <a:rPr lang="en-US" sz="2800" dirty="0" smtClean="0"/>
              <a:t>with </a:t>
            </a:r>
            <a:r>
              <a:rPr lang="en-US" sz="2800" dirty="0" smtClean="0">
                <a:solidFill>
                  <a:schemeClr val="accent1"/>
                </a:solidFill>
              </a:rPr>
              <a:t>small </a:t>
            </a:r>
            <a:r>
              <a:rPr lang="en-US" sz="2800" i="1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when the population distribution is </a:t>
            </a:r>
            <a:r>
              <a:rPr lang="en-US" sz="2800" dirty="0" smtClean="0">
                <a:solidFill>
                  <a:schemeClr val="accent1"/>
                </a:solidFill>
              </a:rPr>
              <a:t>highly </a:t>
            </a:r>
            <a:r>
              <a:rPr lang="en-US" sz="2800" dirty="0">
                <a:solidFill>
                  <a:schemeClr val="accent1"/>
                </a:solidFill>
              </a:rPr>
              <a:t>skewed </a:t>
            </a:r>
            <a:r>
              <a:rPr lang="en-US" sz="2800" dirty="0" smtClean="0"/>
              <a:t>do not </a:t>
            </a:r>
            <a:r>
              <a:rPr lang="en-US" sz="2800" dirty="0"/>
              <a:t>work well </a:t>
            </a:r>
            <a:endParaRPr lang="en-US" sz="2800" dirty="0" smtClean="0"/>
          </a:p>
        </p:txBody>
      </p:sp>
      <p:pic>
        <p:nvPicPr>
          <p:cNvPr id="54299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33587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6560" y="4969642"/>
            <a:ext cx="1535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farm4.static.flickr.co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Regardless of Robustness, Look at Data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200400" cy="4103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Whether </a:t>
            </a:r>
            <a:r>
              <a:rPr lang="en-US" i="1" dirty="0" smtClean="0"/>
              <a:t>n</a:t>
            </a:r>
            <a:r>
              <a:rPr lang="en-US" dirty="0" smtClean="0"/>
              <a:t> is small or large, you should look at data to check for </a:t>
            </a:r>
            <a:r>
              <a:rPr lang="en-US" dirty="0" smtClean="0">
                <a:solidFill>
                  <a:schemeClr val="accent1"/>
                </a:solidFill>
              </a:rPr>
              <a:t>severe skew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severe outliers</a:t>
            </a:r>
            <a:r>
              <a:rPr lang="en-US" sz="2800" dirty="0" smtClean="0"/>
              <a:t>, where the sample mean could be a misleading measure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69920"/>
            <a:ext cx="3666846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2122" y="536397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scianta.com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0063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52400"/>
            <a:ext cx="74790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738076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3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209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789337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28338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>
          <a:xfrm>
            <a:off x="1524000" y="4648200"/>
            <a:ext cx="7315200" cy="685800"/>
          </a:xfrm>
        </p:spPr>
        <p:txBody>
          <a:bodyPr/>
          <a:lstStyle/>
          <a:p>
            <a:r>
              <a:rPr lang="en-US" sz="2400" smtClean="0"/>
              <a:t>9.4: Decisions and Types of Errors in Significance Tests</a:t>
            </a:r>
            <a:endParaRPr lang="en-US" sz="2000" smtClean="0"/>
          </a:p>
        </p:txBody>
      </p:sp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9941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200400"/>
            <a:ext cx="49815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Step 1:  </a:t>
            </a:r>
            <a:r>
              <a:rPr lang="en-US" smtClean="0">
                <a:solidFill>
                  <a:srgbClr val="0070C0"/>
                </a:solidFill>
              </a:rPr>
              <a:t>Assumptions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752600"/>
            <a:ext cx="4117975" cy="4495800"/>
          </a:xfrm>
        </p:spPr>
        <p:txBody>
          <a:bodyPr/>
          <a:lstStyle/>
          <a:p>
            <a:r>
              <a:rPr lang="en-US" sz="3200" dirty="0" smtClean="0"/>
              <a:t>Data are randomized</a:t>
            </a:r>
          </a:p>
          <a:p>
            <a:r>
              <a:rPr lang="en-US" sz="3200" dirty="0" smtClean="0"/>
              <a:t>May include assumptions about:</a:t>
            </a:r>
          </a:p>
          <a:p>
            <a:pPr lvl="1"/>
            <a:r>
              <a:rPr lang="en-US" sz="3200" dirty="0" smtClean="0"/>
              <a:t>Sample size</a:t>
            </a:r>
          </a:p>
          <a:p>
            <a:pPr lvl="1"/>
            <a:r>
              <a:rPr lang="en-US" sz="3200" dirty="0" smtClean="0"/>
              <a:t>Shape of population distribution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09054881"/>
              </p:ext>
            </p:extLst>
          </p:nvPr>
        </p:nvGraphicFramePr>
        <p:xfrm>
          <a:off x="381000" y="2057400"/>
          <a:ext cx="403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114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905000"/>
            <a:ext cx="4340225" cy="4191000"/>
          </a:xfrm>
        </p:spPr>
        <p:txBody>
          <a:bodyPr/>
          <a:lstStyle/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Type I and Type II Errors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Significance Test Results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Type I Errors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Type II Errors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>
                <a:latin typeface="Symbol" pitchFamily="18" charset="2"/>
              </a:rPr>
              <a:t>a, b, </a:t>
            </a:r>
            <a:r>
              <a:rPr lang="en-US" dirty="0" smtClean="0"/>
              <a:t>and 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751" y="6010274"/>
            <a:ext cx="244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theosophical.files.wordpress.com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Type I and Type II Errors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6275" y="1710709"/>
            <a:ext cx="4191000" cy="4103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H</a:t>
            </a:r>
            <a:r>
              <a:rPr lang="en-US" baseline="-25000" dirty="0" smtClean="0"/>
              <a:t>0 </a:t>
            </a:r>
            <a:r>
              <a:rPr lang="en-US" dirty="0" smtClean="0"/>
              <a:t>is true and rejected, </a:t>
            </a:r>
            <a:r>
              <a:rPr lang="en-US" b="1" dirty="0" smtClean="0">
                <a:solidFill>
                  <a:srgbClr val="496C1E"/>
                </a:solidFill>
              </a:rPr>
              <a:t>Type I Error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When H</a:t>
            </a:r>
            <a:r>
              <a:rPr lang="en-US" baseline="-25000" dirty="0" smtClean="0"/>
              <a:t>0 </a:t>
            </a:r>
            <a:r>
              <a:rPr lang="en-US" dirty="0" smtClean="0"/>
              <a:t>is false and not rejected, </a:t>
            </a:r>
            <a:r>
              <a:rPr lang="en-US" b="1" dirty="0" smtClean="0">
                <a:solidFill>
                  <a:srgbClr val="496C1E"/>
                </a:solidFill>
              </a:rPr>
              <a:t>Type II Error </a:t>
            </a:r>
            <a:endParaRPr lang="en-US" b="1" dirty="0">
              <a:solidFill>
                <a:srgbClr val="496C1E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As P(Type I Error) goes </a:t>
            </a:r>
            <a:r>
              <a:rPr lang="en-US" i="1" dirty="0" smtClean="0">
                <a:solidFill>
                  <a:srgbClr val="496C1E"/>
                </a:solidFill>
              </a:rPr>
              <a:t>Down</a:t>
            </a:r>
            <a:r>
              <a:rPr lang="en-US" dirty="0" smtClean="0"/>
              <a:t>, P(Type II Error) goes </a:t>
            </a:r>
            <a:r>
              <a:rPr lang="en-US" i="1" dirty="0" smtClean="0">
                <a:solidFill>
                  <a:srgbClr val="496C1E"/>
                </a:solidFill>
              </a:rPr>
              <a:t>Up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9612983"/>
              </p:ext>
            </p:extLst>
          </p:nvPr>
        </p:nvGraphicFramePr>
        <p:xfrm>
          <a:off x="5410200" y="4800600"/>
          <a:ext cx="32004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914400" y="2438400"/>
          <a:ext cx="3429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667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 = True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 = False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98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Don’t Reject H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Reject H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Significance Test Results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1" y="1981200"/>
            <a:ext cx="787293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778803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28687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Type I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4648200" cy="4267200"/>
          </a:xfrm>
          <a:noFill/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sz="2800" dirty="0"/>
              <a:t>If we </a:t>
            </a:r>
            <a:r>
              <a:rPr lang="en-US" sz="2800" dirty="0">
                <a:solidFill>
                  <a:schemeClr val="accent1"/>
                </a:solidFill>
              </a:rPr>
              <a:t>reject</a:t>
            </a:r>
            <a:r>
              <a:rPr lang="en-US" sz="2800" dirty="0"/>
              <a:t> the </a:t>
            </a:r>
            <a:r>
              <a:rPr lang="en-US" sz="2800" dirty="0" smtClean="0"/>
              <a:t>null: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Incorrect only if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is true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chemeClr val="accent1"/>
                </a:solidFill>
              </a:rPr>
              <a:t>Type I</a:t>
            </a:r>
            <a:r>
              <a:rPr lang="en-US" sz="2800" dirty="0" smtClean="0"/>
              <a:t>)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Probability is </a:t>
            </a:r>
            <a:r>
              <a:rPr lang="en-US" sz="2800" i="1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2800" dirty="0" smtClean="0"/>
              <a:t>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sz="2800" dirty="0" smtClean="0"/>
              <a:t>If we reject when null</a:t>
            </a:r>
            <a:r>
              <a:rPr lang="en-US" sz="2800" i="1" dirty="0" smtClean="0"/>
              <a:t> is true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dirty="0" smtClean="0"/>
              <a:t> = 0.05: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Say there’s a relationship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No real relationship 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Extremity due to chance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en-US" sz="2800" dirty="0" smtClean="0"/>
              <a:t>5% incorrectly reject null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7015398"/>
              </p:ext>
            </p:extLst>
          </p:nvPr>
        </p:nvGraphicFramePr>
        <p:xfrm>
          <a:off x="4953000" y="1981200"/>
          <a:ext cx="39624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25" y="4175460"/>
            <a:ext cx="1028075" cy="8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P(Type I Error) = Significance Level </a:t>
            </a:r>
            <a:r>
              <a:rPr lang="el-GR" sz="4000" smtClean="0"/>
              <a:t>α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905000"/>
            <a:ext cx="3886200" cy="401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H</a:t>
            </a:r>
            <a:r>
              <a:rPr lang="en-US" baseline="-25000" dirty="0" smtClean="0"/>
              <a:t>0</a:t>
            </a:r>
            <a:r>
              <a:rPr lang="en-US" dirty="0" smtClean="0"/>
              <a:t> is true, then the probability of rejecting is </a:t>
            </a:r>
            <a:r>
              <a:rPr lang="el-GR" dirty="0" smtClean="0"/>
              <a:t>α</a:t>
            </a:r>
            <a:r>
              <a:rPr lang="en-US" dirty="0" smtClean="0"/>
              <a:t> (Type I error)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control </a:t>
            </a:r>
            <a:r>
              <a:rPr lang="el-GR" dirty="0" smtClean="0"/>
              <a:t>α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more serious a Type I error, the smaller </a:t>
            </a:r>
            <a:r>
              <a:rPr lang="el-GR" dirty="0" smtClean="0"/>
              <a:t>α</a:t>
            </a:r>
            <a:r>
              <a:rPr lang="en-US" dirty="0" smtClean="0"/>
              <a:t> should be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3306525"/>
              </p:ext>
            </p:extLst>
          </p:nvPr>
        </p:nvGraphicFramePr>
        <p:xfrm>
          <a:off x="533400" y="1981200"/>
          <a:ext cx="39624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876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28687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Decision Errors: Type II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3962400" cy="4495800"/>
          </a:xfrm>
          <a:noFill/>
        </p:spPr>
        <p:txBody>
          <a:bodyPr lIns="92075" tIns="46038" rIns="92075" bIns="46038"/>
          <a:lstStyle/>
          <a:p>
            <a:r>
              <a:rPr lang="en-US" sz="2800" dirty="0" smtClean="0"/>
              <a:t>Fail to reject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when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is false and 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is true, </a:t>
            </a:r>
            <a:r>
              <a:rPr lang="en-US" sz="2800" dirty="0" smtClean="0">
                <a:solidFill>
                  <a:schemeClr val="accent1"/>
                </a:solidFill>
              </a:rPr>
              <a:t>Type II error</a:t>
            </a:r>
            <a:endParaRPr lang="en-US" sz="2800" dirty="0" smtClean="0"/>
          </a:p>
          <a:p>
            <a:pPr>
              <a:spcBef>
                <a:spcPct val="40000"/>
              </a:spcBef>
            </a:pPr>
            <a:r>
              <a:rPr lang="en-US" sz="2800" dirty="0" smtClean="0"/>
              <a:t>If we </a:t>
            </a:r>
            <a:r>
              <a:rPr lang="en-US" sz="2800" i="1" dirty="0" smtClean="0"/>
              <a:t>decide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not to reject </a:t>
            </a:r>
            <a:r>
              <a:rPr lang="en-US" sz="2800" dirty="0" smtClean="0"/>
              <a:t>and allow for the plausibility of null hypothesis</a:t>
            </a:r>
          </a:p>
          <a:p>
            <a:pPr lvl="1"/>
            <a:r>
              <a:rPr lang="en-US" sz="2800" dirty="0" smtClean="0"/>
              <a:t>Incorrect only if </a:t>
            </a:r>
            <a:r>
              <a:rPr lang="en-US" sz="2800" dirty="0" smtClean="0">
                <a:solidFill>
                  <a:schemeClr val="accent1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a</a:t>
            </a:r>
            <a:r>
              <a:rPr lang="en-US" sz="2800" dirty="0" smtClean="0">
                <a:solidFill>
                  <a:schemeClr val="accent1"/>
                </a:solidFill>
              </a:rPr>
              <a:t> is true</a:t>
            </a:r>
          </a:p>
          <a:p>
            <a:pPr lvl="1"/>
            <a:r>
              <a:rPr lang="en-US" sz="2800" dirty="0" smtClean="0"/>
              <a:t>Probability is </a:t>
            </a:r>
            <a:r>
              <a:rPr lang="en-US" sz="2800" dirty="0" smtClean="0">
                <a:sym typeface="Symbol" pitchFamily="18" charset="2"/>
              </a:rPr>
              <a:t></a:t>
            </a:r>
            <a:endParaRPr lang="en-US" sz="28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6258539"/>
              </p:ext>
            </p:extLst>
          </p:nvPr>
        </p:nvGraphicFramePr>
        <p:xfrm>
          <a:off x="4800600" y="1981200"/>
          <a:ext cx="39624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84" y="4191000"/>
            <a:ext cx="978716" cy="8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1752600"/>
            <a:ext cx="5334000" cy="4572000"/>
          </a:xfrm>
          <a:noFill/>
        </p:spPr>
        <p:txBody>
          <a:bodyPr lIns="92075" tIns="46038" rIns="92075" bIns="46038"/>
          <a:lstStyle/>
          <a:p>
            <a:pPr marL="463550" indent="-463550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Power</a:t>
            </a:r>
            <a:r>
              <a:rPr lang="en-US" sz="2800" dirty="0" smtClean="0"/>
              <a:t> = Probability an </a:t>
            </a:r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dirty="0"/>
              <a:t>-</a:t>
            </a:r>
            <a:r>
              <a:rPr lang="en-US" sz="2800" dirty="0" smtClean="0"/>
              <a:t>test correctly rejects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when 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is true = </a:t>
            </a:r>
            <a:r>
              <a:rPr lang="en-US" sz="2800" dirty="0" smtClean="0">
                <a:solidFill>
                  <a:schemeClr val="accent1"/>
                </a:solidFill>
              </a:rPr>
              <a:t>1-</a:t>
            </a:r>
            <a:r>
              <a:rPr lang="en-US" sz="2800" dirty="0" smtClean="0">
                <a:solidFill>
                  <a:schemeClr val="accent1"/>
                </a:solidFill>
                <a:sym typeface="Symbol" pitchFamily="18" charset="2"/>
              </a:rPr>
              <a:t></a:t>
            </a:r>
            <a:endParaRPr lang="en-US" sz="2800" dirty="0" smtClean="0"/>
          </a:p>
          <a:p>
            <a:pPr marL="463550" indent="-463550">
              <a:lnSpc>
                <a:spcPct val="90000"/>
              </a:lnSpc>
            </a:pPr>
            <a:r>
              <a:rPr lang="en-US" sz="2800" dirty="0" smtClean="0"/>
              <a:t>While </a:t>
            </a:r>
            <a:r>
              <a:rPr lang="en-US" sz="2800" i="1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2800" dirty="0" smtClean="0"/>
              <a:t> is probability of wrongly rejecting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power</a:t>
            </a:r>
            <a:r>
              <a:rPr lang="en-US" sz="2800" dirty="0" smtClean="0"/>
              <a:t> is</a:t>
            </a:r>
            <a:r>
              <a:rPr lang="en-US" sz="2800" i="1" dirty="0" smtClean="0"/>
              <a:t> probability of correctly rejecting H</a:t>
            </a:r>
            <a:r>
              <a:rPr lang="en-US" sz="2800" i="1" baseline="-25000" dirty="0" smtClean="0"/>
              <a:t>0</a:t>
            </a:r>
            <a:r>
              <a:rPr lang="en-US" sz="2800" i="1" dirty="0" smtClean="0"/>
              <a:t> </a:t>
            </a:r>
          </a:p>
          <a:p>
            <a:pPr marL="463550" indent="-463550">
              <a:lnSpc>
                <a:spcPct val="90000"/>
              </a:lnSpc>
            </a:pPr>
            <a:r>
              <a:rPr lang="en-US" sz="2800" dirty="0" smtClean="0"/>
              <a:t>When </a:t>
            </a:r>
            <a:r>
              <a:rPr lang="en-US" sz="2800" i="1" dirty="0" smtClean="0">
                <a:latin typeface="Symbol" pitchFamily="18" charset="2"/>
              </a:rPr>
              <a:t>m</a:t>
            </a:r>
            <a:r>
              <a:rPr lang="en-US" sz="2800" dirty="0" smtClean="0"/>
              <a:t> is close to </a:t>
            </a:r>
            <a:r>
              <a:rPr lang="en-US" sz="2800" i="1" dirty="0" smtClean="0">
                <a:latin typeface="Symbol" pitchFamily="18" charset="2"/>
              </a:rPr>
              <a:t>m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hard to distinguish between (</a:t>
            </a:r>
            <a:r>
              <a:rPr lang="en-US" sz="2800" dirty="0" smtClean="0">
                <a:solidFill>
                  <a:schemeClr val="accent1"/>
                </a:solidFill>
              </a:rPr>
              <a:t>low power</a:t>
            </a:r>
            <a:r>
              <a:rPr lang="en-US" sz="2800" dirty="0" smtClean="0"/>
              <a:t>); when </a:t>
            </a:r>
            <a:r>
              <a:rPr lang="en-US" sz="2800" i="1" dirty="0" smtClean="0">
                <a:latin typeface="Symbol" pitchFamily="18" charset="2"/>
              </a:rPr>
              <a:t>m</a:t>
            </a:r>
            <a:r>
              <a:rPr lang="en-US" sz="2800" dirty="0" smtClean="0"/>
              <a:t> is far from </a:t>
            </a:r>
            <a:r>
              <a:rPr lang="en-US" sz="2800" i="1" dirty="0" smtClean="0">
                <a:latin typeface="Symbol" pitchFamily="18" charset="2"/>
              </a:rPr>
              <a:t>m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easier to find a difference (</a:t>
            </a:r>
            <a:r>
              <a:rPr lang="en-US" sz="2800" dirty="0" smtClean="0">
                <a:solidFill>
                  <a:schemeClr val="accent1"/>
                </a:solidFill>
              </a:rPr>
              <a:t>high power</a:t>
            </a:r>
            <a:r>
              <a:rPr lang="en-US" sz="2800" dirty="0" smtClean="0"/>
              <a:t>)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mtClean="0">
                <a:latin typeface="Symbol" pitchFamily="18" charset="2"/>
              </a:rPr>
              <a:t>a, b, </a:t>
            </a:r>
            <a:r>
              <a:rPr lang="en-US" smtClean="0">
                <a:latin typeface="Arial" charset="0"/>
              </a:rPr>
              <a:t>and Power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8948"/>
            <a:ext cx="838200" cy="58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8593"/>
            <a:ext cx="1305769" cy="12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30514" y="2133601"/>
            <a:ext cx="2221015" cy="2818706"/>
            <a:chOff x="1330514" y="2133601"/>
            <a:chExt cx="2221015" cy="2818706"/>
          </a:xfrm>
        </p:grpSpPr>
        <p:sp>
          <p:nvSpPr>
            <p:cNvPr id="3" name="Freeform 2"/>
            <p:cNvSpPr/>
            <p:nvPr/>
          </p:nvSpPr>
          <p:spPr>
            <a:xfrm>
              <a:off x="1371603" y="2133601"/>
              <a:ext cx="1224967" cy="1224967"/>
            </a:xfrm>
            <a:custGeom>
              <a:avLst/>
              <a:gdLst>
                <a:gd name="connsiteX0" fmla="*/ 0 w 1224967"/>
                <a:gd name="connsiteY0" fmla="*/ 612484 h 1224967"/>
                <a:gd name="connsiteX1" fmla="*/ 612484 w 1224967"/>
                <a:gd name="connsiteY1" fmla="*/ 0 h 1224967"/>
                <a:gd name="connsiteX2" fmla="*/ 1224968 w 1224967"/>
                <a:gd name="connsiteY2" fmla="*/ 612484 h 1224967"/>
                <a:gd name="connsiteX3" fmla="*/ 612484 w 1224967"/>
                <a:gd name="connsiteY3" fmla="*/ 1224968 h 1224967"/>
                <a:gd name="connsiteX4" fmla="*/ 0 w 1224967"/>
                <a:gd name="connsiteY4" fmla="*/ 612484 h 122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967" h="1224967">
                  <a:moveTo>
                    <a:pt x="0" y="612484"/>
                  </a:moveTo>
                  <a:cubicBezTo>
                    <a:pt x="0" y="274218"/>
                    <a:pt x="274218" y="0"/>
                    <a:pt x="612484" y="0"/>
                  </a:cubicBezTo>
                  <a:cubicBezTo>
                    <a:pt x="950750" y="0"/>
                    <a:pt x="1224968" y="274218"/>
                    <a:pt x="1224968" y="612484"/>
                  </a:cubicBezTo>
                  <a:cubicBezTo>
                    <a:pt x="1224968" y="950750"/>
                    <a:pt x="950750" y="1224968"/>
                    <a:pt x="612484" y="1224968"/>
                  </a:cubicBezTo>
                  <a:cubicBezTo>
                    <a:pt x="274218" y="1224968"/>
                    <a:pt x="0" y="950750"/>
                    <a:pt x="0" y="61248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872" tIns="209872" rIns="209872" bIns="20987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Power</a:t>
              </a:r>
              <a:endParaRPr lang="en-US" sz="2400" b="1" kern="1200" dirty="0"/>
            </a:p>
          </p:txBody>
        </p:sp>
        <p:sp>
          <p:nvSpPr>
            <p:cNvPr id="4" name="Freeform 3"/>
            <p:cNvSpPr/>
            <p:nvPr/>
          </p:nvSpPr>
          <p:spPr>
            <a:xfrm rot="3544211">
              <a:off x="2288947" y="3328096"/>
              <a:ext cx="335477" cy="413426"/>
            </a:xfrm>
            <a:custGeom>
              <a:avLst/>
              <a:gdLst>
                <a:gd name="connsiteX0" fmla="*/ 0 w 335477"/>
                <a:gd name="connsiteY0" fmla="*/ 82685 h 413426"/>
                <a:gd name="connsiteX1" fmla="*/ 167739 w 335477"/>
                <a:gd name="connsiteY1" fmla="*/ 82685 h 413426"/>
                <a:gd name="connsiteX2" fmla="*/ 167739 w 335477"/>
                <a:gd name="connsiteY2" fmla="*/ 0 h 413426"/>
                <a:gd name="connsiteX3" fmla="*/ 335477 w 335477"/>
                <a:gd name="connsiteY3" fmla="*/ 206713 h 413426"/>
                <a:gd name="connsiteX4" fmla="*/ 167739 w 335477"/>
                <a:gd name="connsiteY4" fmla="*/ 413426 h 413426"/>
                <a:gd name="connsiteX5" fmla="*/ 167739 w 335477"/>
                <a:gd name="connsiteY5" fmla="*/ 330741 h 413426"/>
                <a:gd name="connsiteX6" fmla="*/ 0 w 335477"/>
                <a:gd name="connsiteY6" fmla="*/ 330741 h 413426"/>
                <a:gd name="connsiteX7" fmla="*/ 0 w 335477"/>
                <a:gd name="connsiteY7" fmla="*/ 82685 h 4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477" h="413426">
                  <a:moveTo>
                    <a:pt x="0" y="82685"/>
                  </a:moveTo>
                  <a:lnTo>
                    <a:pt x="167739" y="82685"/>
                  </a:lnTo>
                  <a:lnTo>
                    <a:pt x="167739" y="0"/>
                  </a:lnTo>
                  <a:lnTo>
                    <a:pt x="335477" y="206713"/>
                  </a:lnTo>
                  <a:lnTo>
                    <a:pt x="167739" y="413426"/>
                  </a:lnTo>
                  <a:lnTo>
                    <a:pt x="167739" y="330741"/>
                  </a:lnTo>
                  <a:lnTo>
                    <a:pt x="0" y="330741"/>
                  </a:lnTo>
                  <a:lnTo>
                    <a:pt x="0" y="826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2684" rIns="100643" bIns="826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26562" y="3727340"/>
              <a:ext cx="1224967" cy="1224967"/>
            </a:xfrm>
            <a:custGeom>
              <a:avLst/>
              <a:gdLst>
                <a:gd name="connsiteX0" fmla="*/ 0 w 1224967"/>
                <a:gd name="connsiteY0" fmla="*/ 612484 h 1224967"/>
                <a:gd name="connsiteX1" fmla="*/ 612484 w 1224967"/>
                <a:gd name="connsiteY1" fmla="*/ 0 h 1224967"/>
                <a:gd name="connsiteX2" fmla="*/ 1224968 w 1224967"/>
                <a:gd name="connsiteY2" fmla="*/ 612484 h 1224967"/>
                <a:gd name="connsiteX3" fmla="*/ 612484 w 1224967"/>
                <a:gd name="connsiteY3" fmla="*/ 1224968 h 1224967"/>
                <a:gd name="connsiteX4" fmla="*/ 0 w 1224967"/>
                <a:gd name="connsiteY4" fmla="*/ 612484 h 122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967" h="1224967">
                  <a:moveTo>
                    <a:pt x="0" y="612484"/>
                  </a:moveTo>
                  <a:cubicBezTo>
                    <a:pt x="0" y="274218"/>
                    <a:pt x="274218" y="0"/>
                    <a:pt x="612484" y="0"/>
                  </a:cubicBezTo>
                  <a:cubicBezTo>
                    <a:pt x="950750" y="0"/>
                    <a:pt x="1224968" y="274218"/>
                    <a:pt x="1224968" y="612484"/>
                  </a:cubicBezTo>
                  <a:cubicBezTo>
                    <a:pt x="1224968" y="950750"/>
                    <a:pt x="950750" y="1224968"/>
                    <a:pt x="612484" y="1224968"/>
                  </a:cubicBezTo>
                  <a:cubicBezTo>
                    <a:pt x="274218" y="1224968"/>
                    <a:pt x="0" y="950750"/>
                    <a:pt x="0" y="61248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742489"/>
                <a:satOff val="-20694"/>
                <a:lumOff val="-1765"/>
                <a:alphaOff val="0"/>
              </a:schemeClr>
            </a:fillRef>
            <a:effectRef idx="0">
              <a:schemeClr val="accent4">
                <a:hueOff val="3742489"/>
                <a:satOff val="-20694"/>
                <a:lumOff val="-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062" tIns="206062" rIns="206062" bIns="20606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Reject H</a:t>
              </a:r>
              <a:r>
                <a:rPr lang="en-US" sz="2100" kern="1200" baseline="-25000" dirty="0" smtClean="0"/>
                <a:t>0</a:t>
              </a:r>
              <a:r>
                <a:rPr lang="en-US" sz="2100" kern="1200" dirty="0" smtClean="0"/>
                <a:t> for true H</a:t>
              </a:r>
              <a:r>
                <a:rPr lang="en-US" sz="2100" kern="1200" baseline="-25000" dirty="0" smtClean="0"/>
                <a:t>a</a:t>
              </a:r>
              <a:endParaRPr lang="en-US" sz="2100" kern="1200" dirty="0"/>
            </a:p>
          </p:txBody>
        </p:sp>
        <p:sp>
          <p:nvSpPr>
            <p:cNvPr id="7" name="Freeform 6"/>
            <p:cNvSpPr/>
            <p:nvPr/>
          </p:nvSpPr>
          <p:spPr>
            <a:xfrm rot="21598706">
              <a:off x="1865316" y="4133453"/>
              <a:ext cx="325948" cy="413426"/>
            </a:xfrm>
            <a:custGeom>
              <a:avLst/>
              <a:gdLst>
                <a:gd name="connsiteX0" fmla="*/ 0 w 325947"/>
                <a:gd name="connsiteY0" fmla="*/ 82685 h 413426"/>
                <a:gd name="connsiteX1" fmla="*/ 162974 w 325947"/>
                <a:gd name="connsiteY1" fmla="*/ 82685 h 413426"/>
                <a:gd name="connsiteX2" fmla="*/ 162974 w 325947"/>
                <a:gd name="connsiteY2" fmla="*/ 0 h 413426"/>
                <a:gd name="connsiteX3" fmla="*/ 325947 w 325947"/>
                <a:gd name="connsiteY3" fmla="*/ 206713 h 413426"/>
                <a:gd name="connsiteX4" fmla="*/ 162974 w 325947"/>
                <a:gd name="connsiteY4" fmla="*/ 413426 h 413426"/>
                <a:gd name="connsiteX5" fmla="*/ 162974 w 325947"/>
                <a:gd name="connsiteY5" fmla="*/ 330741 h 413426"/>
                <a:gd name="connsiteX6" fmla="*/ 0 w 325947"/>
                <a:gd name="connsiteY6" fmla="*/ 330741 h 413426"/>
                <a:gd name="connsiteX7" fmla="*/ 0 w 325947"/>
                <a:gd name="connsiteY7" fmla="*/ 82685 h 4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947" h="413426">
                  <a:moveTo>
                    <a:pt x="325947" y="330741"/>
                  </a:moveTo>
                  <a:lnTo>
                    <a:pt x="162973" y="330741"/>
                  </a:lnTo>
                  <a:lnTo>
                    <a:pt x="162973" y="413426"/>
                  </a:lnTo>
                  <a:lnTo>
                    <a:pt x="0" y="206713"/>
                  </a:lnTo>
                  <a:lnTo>
                    <a:pt x="162973" y="0"/>
                  </a:lnTo>
                  <a:lnTo>
                    <a:pt x="162973" y="82685"/>
                  </a:lnTo>
                  <a:lnTo>
                    <a:pt x="325947" y="82685"/>
                  </a:lnTo>
                  <a:lnTo>
                    <a:pt x="325947" y="330741"/>
                  </a:lnTo>
                  <a:close/>
                </a:path>
              </a:pathLst>
            </a:custGeom>
            <a:solidFill>
              <a:srgbClr val="93E19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742489"/>
                <a:satOff val="-20694"/>
                <a:lumOff val="-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84" tIns="82685" rIns="0" bIns="8268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9" name="Freeform 8"/>
            <p:cNvSpPr/>
            <p:nvPr/>
          </p:nvSpPr>
          <p:spPr>
            <a:xfrm rot="17941970">
              <a:off x="1378595" y="3344438"/>
              <a:ext cx="317264" cy="413426"/>
            </a:xfrm>
            <a:custGeom>
              <a:avLst/>
              <a:gdLst>
                <a:gd name="connsiteX0" fmla="*/ 0 w 317264"/>
                <a:gd name="connsiteY0" fmla="*/ 82685 h 413426"/>
                <a:gd name="connsiteX1" fmla="*/ 158632 w 317264"/>
                <a:gd name="connsiteY1" fmla="*/ 82685 h 413426"/>
                <a:gd name="connsiteX2" fmla="*/ 158632 w 317264"/>
                <a:gd name="connsiteY2" fmla="*/ 0 h 413426"/>
                <a:gd name="connsiteX3" fmla="*/ 317264 w 317264"/>
                <a:gd name="connsiteY3" fmla="*/ 206713 h 413426"/>
                <a:gd name="connsiteX4" fmla="*/ 158632 w 317264"/>
                <a:gd name="connsiteY4" fmla="*/ 413426 h 413426"/>
                <a:gd name="connsiteX5" fmla="*/ 158632 w 317264"/>
                <a:gd name="connsiteY5" fmla="*/ 330741 h 413426"/>
                <a:gd name="connsiteX6" fmla="*/ 0 w 317264"/>
                <a:gd name="connsiteY6" fmla="*/ 330741 h 413426"/>
                <a:gd name="connsiteX7" fmla="*/ 0 w 317264"/>
                <a:gd name="connsiteY7" fmla="*/ 82685 h 4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64" h="413426">
                  <a:moveTo>
                    <a:pt x="0" y="82685"/>
                  </a:moveTo>
                  <a:lnTo>
                    <a:pt x="158632" y="82685"/>
                  </a:lnTo>
                  <a:lnTo>
                    <a:pt x="158632" y="0"/>
                  </a:lnTo>
                  <a:lnTo>
                    <a:pt x="317264" y="206713"/>
                  </a:lnTo>
                  <a:lnTo>
                    <a:pt x="158632" y="413426"/>
                  </a:lnTo>
                  <a:lnTo>
                    <a:pt x="158632" y="330741"/>
                  </a:lnTo>
                  <a:lnTo>
                    <a:pt x="0" y="330741"/>
                  </a:lnTo>
                  <a:lnTo>
                    <a:pt x="0" y="826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7484979"/>
                <a:satOff val="-41387"/>
                <a:lumOff val="-3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684" rIns="95178" bIns="826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4473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8600"/>
            <a:ext cx="6275295" cy="6400800"/>
          </a:xfrm>
          <a:prstGeom prst="rect">
            <a:avLst/>
          </a:prstGeom>
        </p:spPr>
      </p:pic>
      <p:pic>
        <p:nvPicPr>
          <p:cNvPr id="3" name="Picture 2" descr="PPT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581320"/>
            <a:ext cx="6265628" cy="185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9694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Step 2: </a:t>
            </a:r>
            <a:r>
              <a:rPr lang="en-US" smtClean="0">
                <a:solidFill>
                  <a:srgbClr val="0070C0"/>
                </a:solidFill>
              </a:rPr>
              <a:t>Hypothesis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5254625" cy="4495800"/>
          </a:xfrm>
        </p:spPr>
        <p:txBody>
          <a:bodyPr/>
          <a:lstStyle/>
          <a:p>
            <a:r>
              <a:rPr lang="en-US" sz="2800" dirty="0" smtClean="0"/>
              <a:t>Statement:  Parameter (p </a:t>
            </a:r>
            <a:r>
              <a:rPr lang="en-US" sz="2800" dirty="0" smtClean="0"/>
              <a:t>or μ) </a:t>
            </a:r>
            <a:r>
              <a:rPr lang="en-US" sz="2800" dirty="0" smtClean="0"/>
              <a:t>equals particular value or range of 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1"/>
                </a:solidFill>
              </a:rPr>
              <a:t>Null hypothesis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400" baseline="-25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400" dirty="0" smtClean="0"/>
              <a:t>, often </a:t>
            </a:r>
            <a:r>
              <a:rPr lang="en-US" sz="2400" i="1" dirty="0" smtClean="0"/>
              <a:t>no effect</a:t>
            </a:r>
            <a:r>
              <a:rPr lang="en-US" sz="2400" dirty="0" smtClean="0"/>
              <a:t> and equals a value</a:t>
            </a:r>
          </a:p>
          <a:p>
            <a:pPr marL="388938" indent="-342900">
              <a:buFont typeface="Tw Cen MT" pitchFamily="34" charset="0"/>
              <a:buAutoNum type="arabicPeriod"/>
            </a:pPr>
            <a:r>
              <a:rPr lang="en-US" sz="2400" i="1" dirty="0" smtClean="0">
                <a:solidFill>
                  <a:schemeClr val="accent1"/>
                </a:solidFill>
              </a:rPr>
              <a:t>Alternative hypothesis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400" baseline="-25000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, often </a:t>
            </a:r>
            <a:r>
              <a:rPr lang="en-US" sz="2400" i="1" dirty="0" smtClean="0"/>
              <a:t>some sort of effect</a:t>
            </a:r>
            <a:r>
              <a:rPr lang="en-US" sz="2400" dirty="0" smtClean="0"/>
              <a:t> and a range of values</a:t>
            </a:r>
          </a:p>
          <a:p>
            <a:r>
              <a:rPr lang="en-US" sz="2800" dirty="0" smtClean="0"/>
              <a:t>Formulate before seeing data</a:t>
            </a:r>
          </a:p>
          <a:p>
            <a:r>
              <a:rPr lang="en-US" sz="2800" dirty="0" smtClean="0"/>
              <a:t>Primary research goal: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Prove alternative hypothesis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9217596"/>
              </p:ext>
            </p:extLst>
          </p:nvPr>
        </p:nvGraphicFramePr>
        <p:xfrm>
          <a:off x="5181600" y="2286000"/>
          <a:ext cx="3581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>
          <a:xfrm>
            <a:off x="1524000" y="4648200"/>
            <a:ext cx="7315200" cy="685800"/>
          </a:xfrm>
        </p:spPr>
        <p:txBody>
          <a:bodyPr/>
          <a:lstStyle/>
          <a:p>
            <a:r>
              <a:rPr lang="en-US" sz="2400" smtClean="0"/>
              <a:t>9.5: Limitations of Significance Tests</a:t>
            </a:r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9941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200400"/>
            <a:ext cx="49815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Learning Objective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4187825" cy="4495800"/>
          </a:xfrm>
        </p:spPr>
        <p:txBody>
          <a:bodyPr/>
          <a:lstStyle/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Statistical vs. Practical Significance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Significance Tests Less Useful than Confidence Intervals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Misinterpretations of Results of Significance Tests</a:t>
            </a:r>
          </a:p>
          <a:p>
            <a:pPr marL="0" indent="-5334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dirty="0" smtClean="0"/>
              <a:t>Where Did the Data Come From?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38600" cy="410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2548" y="5881298"/>
            <a:ext cx="276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janezlifeandtimes.files.wordpress.com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What the Significance Test Tells Us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676400"/>
            <a:ext cx="5943600" cy="4800600"/>
          </a:xfrm>
        </p:spPr>
        <p:txBody>
          <a:bodyPr/>
          <a:lstStyle/>
          <a:p>
            <a:r>
              <a:rPr lang="en-US" sz="2800" dirty="0" smtClean="0"/>
              <a:t>Main relevance is whether true parameter is:</a:t>
            </a:r>
          </a:p>
          <a:p>
            <a:pPr lvl="1"/>
            <a:r>
              <a:rPr lang="en-US" sz="2800" dirty="0" smtClean="0"/>
              <a:t>Above or below what’s hypothesized</a:t>
            </a:r>
          </a:p>
          <a:p>
            <a:pPr lvl="1"/>
            <a:r>
              <a:rPr lang="en-US" sz="2800" dirty="0" smtClean="0"/>
              <a:t>Sufficiently different to be of practical importance</a:t>
            </a:r>
          </a:p>
          <a:p>
            <a:r>
              <a:rPr lang="en-US" sz="2800" dirty="0" smtClean="0"/>
              <a:t>Tells whether parameter differs from hypothesis and its direction </a:t>
            </a:r>
          </a:p>
          <a:p>
            <a:r>
              <a:rPr lang="en-US" sz="2800" dirty="0" smtClean="0"/>
              <a:t>Does not tell </a:t>
            </a:r>
            <a:r>
              <a:rPr lang="en-US" sz="2800" i="1" dirty="0" smtClean="0">
                <a:solidFill>
                  <a:schemeClr val="accent1"/>
                </a:solidFill>
              </a:rPr>
              <a:t>practical</a:t>
            </a:r>
            <a:r>
              <a:rPr lang="en-US" sz="2800" dirty="0" smtClean="0">
                <a:solidFill>
                  <a:schemeClr val="accent1"/>
                </a:solidFill>
              </a:rPr>
              <a:t> importance</a:t>
            </a:r>
            <a:r>
              <a:rPr lang="en-US" sz="2800" dirty="0" smtClean="0"/>
              <a:t> of results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1821"/>
            <a:ext cx="8496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6276201"/>
            <a:ext cx="89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icenews.is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004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563" y="1752600"/>
            <a:ext cx="4516437" cy="43434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800" dirty="0" smtClean="0"/>
              <a:t>Very large sample size, </a:t>
            </a:r>
            <a:r>
              <a:rPr lang="en-US" sz="2800" dirty="0"/>
              <a:t>tiny deviations </a:t>
            </a:r>
            <a:r>
              <a:rPr lang="en-US" sz="2800" dirty="0" smtClean="0"/>
              <a:t>from null may erroneously be statistically significant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Very </a:t>
            </a:r>
            <a:r>
              <a:rPr lang="en-US" sz="2800" dirty="0"/>
              <a:t>small, large deviations </a:t>
            </a:r>
            <a:r>
              <a:rPr lang="en-US" sz="2800" dirty="0" smtClean="0"/>
              <a:t>might </a:t>
            </a:r>
            <a:r>
              <a:rPr lang="en-US" sz="2800" dirty="0"/>
              <a:t>go undetected </a:t>
            </a:r>
            <a:endParaRPr lang="en-US" sz="2800" dirty="0" smtClean="0"/>
          </a:p>
          <a:p>
            <a:pPr>
              <a:defRPr/>
            </a:pPr>
            <a:r>
              <a:rPr lang="en-US" sz="2800" dirty="0"/>
              <a:t>S</a:t>
            </a:r>
            <a:r>
              <a:rPr lang="en-US" sz="2800" dirty="0" smtClean="0"/>
              <a:t>mall P-value (0.001) is </a:t>
            </a:r>
            <a:r>
              <a:rPr lang="en-US" sz="2800" i="1" dirty="0" smtClean="0">
                <a:solidFill>
                  <a:schemeClr val="accent1"/>
                </a:solidFill>
              </a:rPr>
              <a:t>statistically significant</a:t>
            </a:r>
            <a:r>
              <a:rPr lang="en-US" sz="2800" dirty="0" smtClean="0"/>
              <a:t>, but does not imply practical significance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smtClean="0"/>
              <a:t>Statistical Significance Does Not Mean Practical Significance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176" y="6219825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iqtestexperts.com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smtClean="0"/>
              <a:t>Significance Tests Less Useful Than Confidence Intervals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41878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ignificance test merely indicates whether particular hypothesis is plausible or not, but it tells us little about which potential parameter values are plausible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Confidence Intervals display entire set of believable values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2819400"/>
            <a:ext cx="40767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/>
          <a:lstStyle/>
          <a:p>
            <a:r>
              <a:rPr lang="en-US" sz="4000" smtClean="0"/>
              <a:t>Misinterpretations of Results of Significance Tests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4003273"/>
              </p:ext>
            </p:extLst>
          </p:nvPr>
        </p:nvGraphicFramePr>
        <p:xfrm>
          <a:off x="381000" y="1905000"/>
          <a:ext cx="6781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2661711"/>
              </p:ext>
            </p:extLst>
          </p:nvPr>
        </p:nvGraphicFramePr>
        <p:xfrm>
          <a:off x="7010400" y="1676400"/>
          <a:ext cx="1676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/>
          <a:lstStyle/>
          <a:p>
            <a:r>
              <a:rPr lang="en-US" sz="4000" dirty="0" smtClean="0"/>
              <a:t>Misinterpretations of Results of Significance Tests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9760533"/>
              </p:ext>
            </p:extLst>
          </p:nvPr>
        </p:nvGraphicFramePr>
        <p:xfrm>
          <a:off x="762000" y="16002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534590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1676400"/>
            <a:ext cx="4038600" cy="4724400"/>
          </a:xfrm>
          <a:noFill/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</a:pPr>
            <a:r>
              <a:rPr lang="en-US" sz="2800" dirty="0" smtClean="0"/>
              <a:t>Pretend data is probability sample or randomized experiment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dirty="0" smtClean="0"/>
              <a:t>Cannot remedy basic flaws such as voluntary samples or uncontrolled experiments</a:t>
            </a:r>
            <a:endParaRPr lang="en-US" sz="2800" dirty="0"/>
          </a:p>
          <a:p>
            <a:pPr marL="457200" indent="-457200">
              <a:lnSpc>
                <a:spcPct val="90000"/>
              </a:lnSpc>
            </a:pPr>
            <a:r>
              <a:rPr lang="en-US" sz="2800" dirty="0" smtClean="0"/>
              <a:t>If not probability sample or randomized, conclusions may be debatable if data can be justified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mtClean="0"/>
              <a:t>Where Did the Data Come From?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0651" y="5077388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mayjohnstone.co.uk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77144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187838" cy="1905000"/>
          </a:xfrm>
          <a:prstGeom prst="rect">
            <a:avLst/>
          </a:prstGeom>
        </p:spPr>
      </p:pic>
      <p:pic>
        <p:nvPicPr>
          <p:cNvPr id="3" name="Picture 2" descr="PPT2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3799915" cy="173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Step 3:  </a:t>
            </a:r>
            <a:r>
              <a:rPr lang="en-US" smtClean="0">
                <a:solidFill>
                  <a:srgbClr val="0070C0"/>
                </a:solidFill>
              </a:rPr>
              <a:t>Test Statistic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201118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676400"/>
            <a:ext cx="38830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Describes how far (standard errors) point estimate falls from null hypothesis parameter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far and in alternative direction, good evidence against null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Assesses evidence against null hypothesis using a probability, P-Value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4024968"/>
              </p:ext>
            </p:extLst>
          </p:nvPr>
        </p:nvGraphicFramePr>
        <p:xfrm>
          <a:off x="381000" y="2514600"/>
          <a:ext cx="381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Image Sources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400" i="1" dirty="0" smtClean="0"/>
              <a:t>Statistics:  The Art and Science of Learning from Data</a:t>
            </a:r>
            <a:r>
              <a:rPr lang="en-US" sz="1400" dirty="0" smtClean="0"/>
              <a:t>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Edition, </a:t>
            </a:r>
            <a:r>
              <a:rPr lang="en-US" sz="1400" dirty="0" err="1" smtClean="0"/>
              <a:t>Agresti</a:t>
            </a:r>
            <a:r>
              <a:rPr lang="en-US" sz="1400" dirty="0" smtClean="0"/>
              <a:t> and Franklin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2"/>
              </a:rPr>
              <a:t>http://jewishmusicreport.com/wp-content/uploads/2009/06/question-mark-737667.jpg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3"/>
              </a:rPr>
              <a:t>http://www.corel.com/img/content/community/tips/px/2007-03d/Divine_Proportion_Final_4.jpg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4"/>
              </a:rPr>
              <a:t>http://www.pistefoundation.org/images/astro-wheel.jpg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5"/>
              </a:rPr>
              <a:t>http://upload.wikimedia.org/wikipedia/commons/thumb/e/ee/Circle-contradict.svg/207px-Circle-contradict.svg.png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6"/>
              </a:rPr>
              <a:t>http://supermarkethq.com/pictures/0009/1946/Alpha_BB.JPG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7"/>
              </a:rPr>
              <a:t>http://3.bp.blogspot.com/_vHf7qNR87Z4/RkwP8AP4MnI/AAAAAAAAATE/aAGaodid1pU/s400/gibson%2Bhamlet%2Byorick.bmp</a:t>
            </a:r>
            <a:r>
              <a:rPr lang="en-US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8"/>
              </a:rPr>
              <a:t>http://www.mobilemarketingnews.co.uk/Images/18788331/Vodafone_beats_Ofcom_and_Three_in_court_battle_large.jpg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9"/>
              </a:rPr>
              <a:t>http://cheind.files.wordpress.com/2009/12/binomial_distribution_fair_observerd.png?w=582&amp;h=363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0"/>
              </a:rPr>
              <a:t>http://www.zolo.com/DESIGN/hypothesis.gif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1"/>
              </a:rPr>
              <a:t>http://3.bp.blogspot.com/_s2DGfnIqvhw/R1MF4MIFbVI/AAAAAAAABTo/G_5JkJOSrQI/s1600-R/DailyCeleb468280.jpg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2"/>
              </a:rPr>
              <a:t>http://scianta.com/pubs/images/outliers.gif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3"/>
              </a:rPr>
              <a:t>http://theosophical.files.wordpress.com/2009/11/error.jpg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4"/>
              </a:rPr>
              <a:t>http://janezlifeandtimes.files.wordpress.com/2009/05/picket-fence-a.jpg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5"/>
              </a:rPr>
              <a:t>http://www.icenews.is/wp-content/uploads/2008/05/practical_logo.jpg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6"/>
              </a:rPr>
              <a:t>http://www.iqtestexperts.com/img/curve.jpg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7"/>
              </a:rPr>
              <a:t>http://mayjohnstone.co.uk/wp-content/uploads/2008/07/raised-hands.jpg</a:t>
            </a:r>
            <a:r>
              <a:rPr lang="en-US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8"/>
              </a:rPr>
              <a:t>http://www.millionface.com/l/wp-content/uploads/2008/09/baby-turtle-born-with-two-heads3.jpg</a:t>
            </a:r>
            <a:r>
              <a:rPr lang="en-US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19"/>
              </a:rPr>
              <a:t>http://www.bionicturtle.com/images/uploads/typeiierror_2bsigtest4.png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Step 4:  </a:t>
            </a:r>
            <a:r>
              <a:rPr lang="en-US" smtClean="0">
                <a:solidFill>
                  <a:srgbClr val="0070C0"/>
                </a:solidFill>
              </a:rPr>
              <a:t>P-value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16" y="1828800"/>
            <a:ext cx="3143250" cy="297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267200" cy="4495800"/>
          </a:xfrm>
        </p:spPr>
        <p:txBody>
          <a:bodyPr/>
          <a:lstStyle/>
          <a:p>
            <a:pPr marL="388938" indent="-342900">
              <a:buFont typeface="+mj-lt"/>
              <a:buAutoNum type="arabicPeriod"/>
            </a:pPr>
            <a:r>
              <a:rPr lang="en-US" sz="2800" dirty="0" smtClean="0"/>
              <a:t>Presume H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 is true</a:t>
            </a:r>
          </a:p>
          <a:p>
            <a:pPr marL="388938" indent="-342900">
              <a:buFont typeface="+mj-lt"/>
              <a:buAutoNum type="arabicPeriod"/>
            </a:pPr>
            <a:r>
              <a:rPr lang="en-US" sz="2800" dirty="0" smtClean="0"/>
              <a:t>Consider sampling distribution </a:t>
            </a:r>
            <a:endParaRPr lang="en-US" sz="2800" dirty="0"/>
          </a:p>
          <a:p>
            <a:pPr marL="388938" indent="-342900">
              <a:buFont typeface="+mj-lt"/>
              <a:buAutoNum type="arabicPeriod"/>
            </a:pPr>
            <a:r>
              <a:rPr lang="en-US" sz="2800" dirty="0" smtClean="0"/>
              <a:t>Summarize how far out test statistic falls </a:t>
            </a:r>
          </a:p>
          <a:p>
            <a:r>
              <a:rPr lang="en-US" sz="2800" dirty="0" smtClean="0"/>
              <a:t>Probability that test statistic equals observed value or more extreme</a:t>
            </a:r>
          </a:p>
          <a:p>
            <a:r>
              <a:rPr lang="en-US" sz="2800" dirty="0" smtClean="0"/>
              <a:t>The smaller </a:t>
            </a:r>
            <a:r>
              <a:rPr lang="en-US" sz="2800" i="1" dirty="0" smtClean="0"/>
              <a:t>P</a:t>
            </a:r>
            <a:r>
              <a:rPr lang="en-US" sz="2800" dirty="0" smtClean="0"/>
              <a:t>, the stronger the evidence against null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235476"/>
              </p:ext>
            </p:extLst>
          </p:nvPr>
        </p:nvGraphicFramePr>
        <p:xfrm>
          <a:off x="5943600" y="3352800"/>
          <a:ext cx="2971800" cy="336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10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00000"/>
      </a:accent1>
      <a:accent2>
        <a:srgbClr val="D8B25C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00000"/>
    </a:accent1>
    <a:accent2>
      <a:srgbClr val="D8B25C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29574</TotalTime>
  <Words>2975</Words>
  <Application>Microsoft Macintosh PowerPoint</Application>
  <PresentationFormat>On-screen Show (4:3)</PresentationFormat>
  <Paragraphs>471</Paragraphs>
  <Slides>80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Median</vt:lpstr>
      <vt:lpstr> Inference:   significance Tests about hypotheses</vt:lpstr>
      <vt:lpstr>PowerPoint Presentation</vt:lpstr>
      <vt:lpstr>9.1: What Are the Steps for Performing a Significance Test? </vt:lpstr>
      <vt:lpstr>Learning Objectives</vt:lpstr>
      <vt:lpstr>Significance Test</vt:lpstr>
      <vt:lpstr>Step 1:  Assumptions</vt:lpstr>
      <vt:lpstr>Step 2: Hypothesis</vt:lpstr>
      <vt:lpstr>Step 3:  Test Statistic</vt:lpstr>
      <vt:lpstr>Step 4:  P-value</vt:lpstr>
      <vt:lpstr>Step 5:  Conclusion</vt:lpstr>
      <vt:lpstr>PowerPoint Presentation</vt:lpstr>
      <vt:lpstr>PowerPoint Presentation</vt:lpstr>
      <vt:lpstr>PowerPoint Presentation</vt:lpstr>
      <vt:lpstr>PowerPoint Presentation</vt:lpstr>
      <vt:lpstr>9.2: Significance Tests About Proportions</vt:lpstr>
      <vt:lpstr>Learning Objectives:</vt:lpstr>
      <vt:lpstr>Astrologers’ Predictions Better Than Guessing?</vt:lpstr>
      <vt:lpstr>Astrologers’ Predictions Better Than Guessing?</vt:lpstr>
      <vt:lpstr>Step 1:  Assumptions</vt:lpstr>
      <vt:lpstr>Step 2:  Hypotheses</vt:lpstr>
      <vt:lpstr>Step 3:  Test Statistic</vt:lpstr>
      <vt:lpstr>Step 4:  P-Value</vt:lpstr>
      <vt:lpstr>Step 5:  Conclusion</vt:lpstr>
      <vt:lpstr>How Do We Interpret the P-value?</vt:lpstr>
      <vt:lpstr>Possible Decisions in a Hypothesis Test</vt:lpstr>
      <vt:lpstr>Significance Level</vt:lpstr>
      <vt:lpstr>Significance Level Tells How Strong Evidence Must Be</vt:lpstr>
      <vt:lpstr>Significance Level, α, and Strength</vt:lpstr>
      <vt:lpstr>Report the P-value</vt:lpstr>
      <vt:lpstr>Do Not Reject H0 Is Not Same as Accept H0</vt:lpstr>
      <vt:lpstr>Two-Sided Significance Tests</vt:lpstr>
      <vt:lpstr>P-values for Different Alternative Hypotheses</vt:lpstr>
      <vt:lpstr>One-Sided vs Two-Sided Tests</vt:lpstr>
      <vt:lpstr>Binomial Test for Small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9.3: Significance Tests About Means</vt:lpstr>
      <vt:lpstr>Learning Objectives</vt:lpstr>
      <vt:lpstr>Mean Weight Change in Anorexic Girls</vt:lpstr>
      <vt:lpstr>Step 1:  Assumptions</vt:lpstr>
      <vt:lpstr>Step 2:  Hypotheses</vt:lpstr>
      <vt:lpstr>Step 3:  Test Statistic</vt:lpstr>
      <vt:lpstr>Step 4:  P-value</vt:lpstr>
      <vt:lpstr>Step 5:  Conclusions</vt:lpstr>
      <vt:lpstr>Mean Weight Change in Anorexic Girls</vt:lpstr>
      <vt:lpstr>P-values for Different Alternative Hypotheses</vt:lpstr>
      <vt:lpstr>Two-Sided Test and Confidence Interval Results Agree</vt:lpstr>
      <vt:lpstr>Population Does Not Satisfy Normality Assumption?</vt:lpstr>
      <vt:lpstr>Regardless of Robustness, Look at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9.4: Decisions and Types of Errors in Significance Tests</vt:lpstr>
      <vt:lpstr>Learning Objectives</vt:lpstr>
      <vt:lpstr>Type I and Type II Errors</vt:lpstr>
      <vt:lpstr>Significance Test Results</vt:lpstr>
      <vt:lpstr>Type I</vt:lpstr>
      <vt:lpstr>P(Type I Error) = Significance Level α</vt:lpstr>
      <vt:lpstr>Decision Errors: Type II</vt:lpstr>
      <vt:lpstr>a, b, and Power</vt:lpstr>
      <vt:lpstr>PowerPoint Presentation</vt:lpstr>
      <vt:lpstr>PowerPoint Presentation</vt:lpstr>
      <vt:lpstr>PowerPoint Presentation</vt:lpstr>
      <vt:lpstr>9.5: Limitations of Significance Tests</vt:lpstr>
      <vt:lpstr>Learning Objective</vt:lpstr>
      <vt:lpstr>What the Significance Test Tells Us</vt:lpstr>
      <vt:lpstr>Statistical Significance Does Not Mean Practical Significance</vt:lpstr>
      <vt:lpstr>Significance Tests Less Useful Than Confidence Intervals</vt:lpstr>
      <vt:lpstr>Misinterpretations of Results of Significance Tests</vt:lpstr>
      <vt:lpstr>Misinterpretations of Results of Significance Tests</vt:lpstr>
      <vt:lpstr>Where Did the Data Come From?</vt:lpstr>
      <vt:lpstr>PowerPoint Presentation</vt:lpstr>
      <vt:lpstr>PowerPoint Presentation</vt:lpstr>
      <vt:lpstr>Image Sources</vt:lpstr>
    </vt:vector>
  </TitlesOfParts>
  <Company>State Farm Insurance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1:Statistics: The Art and Science of Learning from Data</dc:title>
  <dc:creator>Daniel Rowe</dc:creator>
  <cp:lastModifiedBy>Ellen Smyth</cp:lastModifiedBy>
  <cp:revision>1517</cp:revision>
  <dcterms:created xsi:type="dcterms:W3CDTF">2007-02-24T17:37:19Z</dcterms:created>
  <dcterms:modified xsi:type="dcterms:W3CDTF">2011-02-16T04:57:35Z</dcterms:modified>
</cp:coreProperties>
</file>